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hamzabinbutt/plantvillage-baseline-crnn" TargetMode="External"/><Relationship Id="rId2" Type="http://schemas.openxmlformats.org/officeDocument/2006/relationships/hyperlink" Target="https://www.kaggle.com/code/hamzabinbutt/plantvillage-eda" TargetMode="External"/><Relationship Id="rId1" Type="http://schemas.openxmlformats.org/officeDocument/2006/relationships/hyperlink" Target="https://huggingface.co/spaces/hamzabinabdulmajeed/Plant-Disease-Diagnostic" TargetMode="External"/><Relationship Id="rId6" Type="http://schemas.openxmlformats.org/officeDocument/2006/relationships/hyperlink" Target="https://www.kaggle.com/code/hamzabinbutt/plantvillage-baseline-vit" TargetMode="External"/><Relationship Id="rId5" Type="http://schemas.openxmlformats.org/officeDocument/2006/relationships/hyperlink" Target="https://www.kaggle.com/code/hamzabinbutt/plantvillage-grcnn" TargetMode="External"/><Relationship Id="rId4" Type="http://schemas.openxmlformats.org/officeDocument/2006/relationships/hyperlink" Target="https://www.kaggle.com/code/hamzabinbutt/plantvillage-gcnn" TargetMode="External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hamzabinbutt/plantvillage-baseline-crnn" TargetMode="External"/><Relationship Id="rId2" Type="http://schemas.openxmlformats.org/officeDocument/2006/relationships/hyperlink" Target="https://www.kaggle.com/code/hamzabinbutt/plantvillage-eda" TargetMode="External"/><Relationship Id="rId1" Type="http://schemas.openxmlformats.org/officeDocument/2006/relationships/hyperlink" Target="https://huggingface.co/spaces/hamzabinabdulmajeed/Plant-Disease-Diagnostic" TargetMode="External"/><Relationship Id="rId6" Type="http://schemas.openxmlformats.org/officeDocument/2006/relationships/hyperlink" Target="https://www.kaggle.com/code/hamzabinbutt/plantvillage-baseline-vit" TargetMode="External"/><Relationship Id="rId5" Type="http://schemas.openxmlformats.org/officeDocument/2006/relationships/hyperlink" Target="https://www.kaggle.com/code/hamzabinbutt/plantvillage-grcnn" TargetMode="External"/><Relationship Id="rId4" Type="http://schemas.openxmlformats.org/officeDocument/2006/relationships/hyperlink" Target="https://www.kaggle.com/code/hamzabinbutt/plantvillage-gcn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62647E-193F-45CB-83DD-ED0E75190E74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87D740EF-19C4-4858-8439-AAD4A4764D21}">
      <dgm:prSet/>
      <dgm:spPr/>
      <dgm:t>
        <a:bodyPr/>
        <a:lstStyle/>
        <a:p>
          <a:r>
            <a:rPr lang="en-US"/>
            <a:t>Volume: 54,305 total images across 38 classes.</a:t>
          </a:r>
        </a:p>
      </dgm:t>
    </dgm:pt>
    <dgm:pt modelId="{B033E1B3-D80A-497F-97C2-61F209E626C2}" type="parTrans" cxnId="{9573DA9D-1178-4835-B744-191A4C45C9A7}">
      <dgm:prSet/>
      <dgm:spPr/>
      <dgm:t>
        <a:bodyPr/>
        <a:lstStyle/>
        <a:p>
          <a:endParaRPr lang="en-US"/>
        </a:p>
      </dgm:t>
    </dgm:pt>
    <dgm:pt modelId="{DF4F4B75-9328-4CFC-B63D-ADCC3BFEEB67}" type="sibTrans" cxnId="{9573DA9D-1178-4835-B744-191A4C45C9A7}">
      <dgm:prSet/>
      <dgm:spPr/>
      <dgm:t>
        <a:bodyPr/>
        <a:lstStyle/>
        <a:p>
          <a:endParaRPr lang="en-US"/>
        </a:p>
      </dgm:t>
    </dgm:pt>
    <dgm:pt modelId="{721B7176-E614-456D-B6D6-DE26CDFB80E3}">
      <dgm:prSet/>
      <dgm:spPr/>
      <dgm:t>
        <a:bodyPr/>
        <a:lstStyle/>
        <a:p>
          <a:r>
            <a:rPr lang="en-US"/>
            <a:t>Complexity: Includes healthy leaves and diverse diseases (Bacterial, Fungal, Viral).</a:t>
          </a:r>
        </a:p>
      </dgm:t>
    </dgm:pt>
    <dgm:pt modelId="{727F5802-D0CA-49B9-99AD-63896941F927}" type="parTrans" cxnId="{2A4FCDF4-6A26-4C20-95ED-32DD11553637}">
      <dgm:prSet/>
      <dgm:spPr/>
      <dgm:t>
        <a:bodyPr/>
        <a:lstStyle/>
        <a:p>
          <a:endParaRPr lang="en-US"/>
        </a:p>
      </dgm:t>
    </dgm:pt>
    <dgm:pt modelId="{F4DFBFE4-3A6A-4520-ADA2-7009E503B1FE}" type="sibTrans" cxnId="{2A4FCDF4-6A26-4C20-95ED-32DD11553637}">
      <dgm:prSet/>
      <dgm:spPr/>
      <dgm:t>
        <a:bodyPr/>
        <a:lstStyle/>
        <a:p>
          <a:endParaRPr lang="en-US"/>
        </a:p>
      </dgm:t>
    </dgm:pt>
    <dgm:pt modelId="{94B474A2-8F33-4E16-AE18-2CC01D37428B}">
      <dgm:prSet/>
      <dgm:spPr/>
      <dgm:t>
        <a:bodyPr/>
        <a:lstStyle/>
        <a:p>
          <a:r>
            <a:rPr lang="en-US"/>
            <a:t>Data Splits:</a:t>
          </a:r>
        </a:p>
      </dgm:t>
    </dgm:pt>
    <dgm:pt modelId="{02FE66AA-795B-4A73-941A-DFD54B650108}" type="parTrans" cxnId="{91EAC47C-9AEA-47B8-B8D3-57C6075A2B37}">
      <dgm:prSet/>
      <dgm:spPr/>
      <dgm:t>
        <a:bodyPr/>
        <a:lstStyle/>
        <a:p>
          <a:endParaRPr lang="en-US"/>
        </a:p>
      </dgm:t>
    </dgm:pt>
    <dgm:pt modelId="{F7ECE350-0B7A-4C50-B5AB-5953C015B5DF}" type="sibTrans" cxnId="{91EAC47C-9AEA-47B8-B8D3-57C6075A2B37}">
      <dgm:prSet/>
      <dgm:spPr/>
      <dgm:t>
        <a:bodyPr/>
        <a:lstStyle/>
        <a:p>
          <a:endParaRPr lang="en-US"/>
        </a:p>
      </dgm:t>
    </dgm:pt>
    <dgm:pt modelId="{6ECEFA7C-0022-49E5-8B9A-A6BC52C1DE8A}">
      <dgm:prSet/>
      <dgm:spPr/>
      <dgm:t>
        <a:bodyPr/>
        <a:lstStyle/>
        <a:p>
          <a:r>
            <a:rPr lang="en-US"/>
            <a:t>Train: ~48k images.</a:t>
          </a:r>
        </a:p>
      </dgm:t>
    </dgm:pt>
    <dgm:pt modelId="{8298CFB0-2612-4FAE-8F2C-9AB97472E513}" type="parTrans" cxnId="{AA1FA5E2-6A23-41DE-BA9A-7CBE600D031C}">
      <dgm:prSet/>
      <dgm:spPr/>
      <dgm:t>
        <a:bodyPr/>
        <a:lstStyle/>
        <a:p>
          <a:endParaRPr lang="en-US"/>
        </a:p>
      </dgm:t>
    </dgm:pt>
    <dgm:pt modelId="{EBA73AE3-43E5-4567-95B1-B83365BB2660}" type="sibTrans" cxnId="{AA1FA5E2-6A23-41DE-BA9A-7CBE600D031C}">
      <dgm:prSet/>
      <dgm:spPr/>
      <dgm:t>
        <a:bodyPr/>
        <a:lstStyle/>
        <a:p>
          <a:endParaRPr lang="en-US"/>
        </a:p>
      </dgm:t>
    </dgm:pt>
    <dgm:pt modelId="{D4633E7F-8255-4256-A4D3-5106E848B124}">
      <dgm:prSet/>
      <dgm:spPr/>
      <dgm:t>
        <a:bodyPr/>
        <a:lstStyle/>
        <a:p>
          <a:r>
            <a:rPr lang="en-US"/>
            <a:t>Validation: ~1.2k images.</a:t>
          </a:r>
        </a:p>
      </dgm:t>
    </dgm:pt>
    <dgm:pt modelId="{4E3F67CB-6AD8-4EBD-994B-886885DDAB88}" type="parTrans" cxnId="{A3CCB6F8-5D24-44F9-AB0C-63FEE21481D7}">
      <dgm:prSet/>
      <dgm:spPr/>
      <dgm:t>
        <a:bodyPr/>
        <a:lstStyle/>
        <a:p>
          <a:endParaRPr lang="en-US"/>
        </a:p>
      </dgm:t>
    </dgm:pt>
    <dgm:pt modelId="{3112FD8E-68F6-4EF8-802E-F9AF1F97DA8B}" type="sibTrans" cxnId="{A3CCB6F8-5D24-44F9-AB0C-63FEE21481D7}">
      <dgm:prSet/>
      <dgm:spPr/>
      <dgm:t>
        <a:bodyPr/>
        <a:lstStyle/>
        <a:p>
          <a:endParaRPr lang="en-US"/>
        </a:p>
      </dgm:t>
    </dgm:pt>
    <dgm:pt modelId="{2B862628-36C1-480F-9775-BA775CEAF1DF}">
      <dgm:prSet/>
      <dgm:spPr/>
      <dgm:t>
        <a:bodyPr/>
        <a:lstStyle/>
        <a:p>
          <a:r>
            <a:rPr lang="en-US"/>
            <a:t>Independent Test: 8,147 hold-out images.</a:t>
          </a:r>
        </a:p>
      </dgm:t>
    </dgm:pt>
    <dgm:pt modelId="{11ED8045-A192-4950-A71E-9968FCE09896}" type="parTrans" cxnId="{13BEC4B7-21CB-46C3-A546-AE3C61833C35}">
      <dgm:prSet/>
      <dgm:spPr/>
      <dgm:t>
        <a:bodyPr/>
        <a:lstStyle/>
        <a:p>
          <a:endParaRPr lang="en-US"/>
        </a:p>
      </dgm:t>
    </dgm:pt>
    <dgm:pt modelId="{109169A8-3BBC-4F4E-BA4A-B3F5724692F5}" type="sibTrans" cxnId="{13BEC4B7-21CB-46C3-A546-AE3C61833C35}">
      <dgm:prSet/>
      <dgm:spPr/>
      <dgm:t>
        <a:bodyPr/>
        <a:lstStyle/>
        <a:p>
          <a:endParaRPr lang="en-US"/>
        </a:p>
      </dgm:t>
    </dgm:pt>
    <dgm:pt modelId="{00583ECF-CD25-4056-B9E9-C849BF78F5C5}">
      <dgm:prSet/>
      <dgm:spPr/>
      <dgm:t>
        <a:bodyPr/>
        <a:lstStyle/>
        <a:p>
          <a:r>
            <a:rPr lang="en-US"/>
            <a:t>Preprocessing: 256x256 resolution, Label Smoothing (0.1) to prevent overfitting.</a:t>
          </a:r>
        </a:p>
      </dgm:t>
    </dgm:pt>
    <dgm:pt modelId="{9FE4C634-6DD3-4C0B-BBD7-188130ED68C3}" type="parTrans" cxnId="{BA7E641C-05AC-476D-AC27-EE17BEC5F54D}">
      <dgm:prSet/>
      <dgm:spPr/>
      <dgm:t>
        <a:bodyPr/>
        <a:lstStyle/>
        <a:p>
          <a:endParaRPr lang="en-US"/>
        </a:p>
      </dgm:t>
    </dgm:pt>
    <dgm:pt modelId="{2FB62C56-4985-4B94-96FF-19BDFFA6CC5F}" type="sibTrans" cxnId="{BA7E641C-05AC-476D-AC27-EE17BEC5F54D}">
      <dgm:prSet/>
      <dgm:spPr/>
      <dgm:t>
        <a:bodyPr/>
        <a:lstStyle/>
        <a:p>
          <a:endParaRPr lang="en-US"/>
        </a:p>
      </dgm:t>
    </dgm:pt>
    <dgm:pt modelId="{F422B902-B905-42E2-AFCA-016F5A1AAC1A}" type="pres">
      <dgm:prSet presAssocID="{5F62647E-193F-45CB-83DD-ED0E75190E74}" presName="vert0" presStyleCnt="0">
        <dgm:presLayoutVars>
          <dgm:dir/>
          <dgm:animOne val="branch"/>
          <dgm:animLvl val="lvl"/>
        </dgm:presLayoutVars>
      </dgm:prSet>
      <dgm:spPr/>
    </dgm:pt>
    <dgm:pt modelId="{9B21663B-1F8C-4DF7-9986-8015318F09E3}" type="pres">
      <dgm:prSet presAssocID="{87D740EF-19C4-4858-8439-AAD4A4764D21}" presName="thickLine" presStyleLbl="alignNode1" presStyleIdx="0" presStyleCnt="7"/>
      <dgm:spPr/>
    </dgm:pt>
    <dgm:pt modelId="{84F6BABD-871D-4F57-B899-025E6951771C}" type="pres">
      <dgm:prSet presAssocID="{87D740EF-19C4-4858-8439-AAD4A4764D21}" presName="horz1" presStyleCnt="0"/>
      <dgm:spPr/>
    </dgm:pt>
    <dgm:pt modelId="{0EEA5FC3-4A27-40BF-835D-FC9B2F62F624}" type="pres">
      <dgm:prSet presAssocID="{87D740EF-19C4-4858-8439-AAD4A4764D21}" presName="tx1" presStyleLbl="revTx" presStyleIdx="0" presStyleCnt="7"/>
      <dgm:spPr/>
    </dgm:pt>
    <dgm:pt modelId="{14F6C155-8729-4F43-A346-8DF60F5DC21A}" type="pres">
      <dgm:prSet presAssocID="{87D740EF-19C4-4858-8439-AAD4A4764D21}" presName="vert1" presStyleCnt="0"/>
      <dgm:spPr/>
    </dgm:pt>
    <dgm:pt modelId="{30B4F00B-3305-4710-94AE-EBA6D21DE29B}" type="pres">
      <dgm:prSet presAssocID="{721B7176-E614-456D-B6D6-DE26CDFB80E3}" presName="thickLine" presStyleLbl="alignNode1" presStyleIdx="1" presStyleCnt="7"/>
      <dgm:spPr/>
    </dgm:pt>
    <dgm:pt modelId="{B836B186-65F9-4D4C-8DAF-ADE49B776B1E}" type="pres">
      <dgm:prSet presAssocID="{721B7176-E614-456D-B6D6-DE26CDFB80E3}" presName="horz1" presStyleCnt="0"/>
      <dgm:spPr/>
    </dgm:pt>
    <dgm:pt modelId="{657CD5B7-8F20-43FE-A329-19EFB8016F17}" type="pres">
      <dgm:prSet presAssocID="{721B7176-E614-456D-B6D6-DE26CDFB80E3}" presName="tx1" presStyleLbl="revTx" presStyleIdx="1" presStyleCnt="7"/>
      <dgm:spPr/>
    </dgm:pt>
    <dgm:pt modelId="{20C98DB4-7C2E-480B-842C-050748376FFE}" type="pres">
      <dgm:prSet presAssocID="{721B7176-E614-456D-B6D6-DE26CDFB80E3}" presName="vert1" presStyleCnt="0"/>
      <dgm:spPr/>
    </dgm:pt>
    <dgm:pt modelId="{9C68A900-B192-4C39-8BE6-BF9D18E69FE4}" type="pres">
      <dgm:prSet presAssocID="{94B474A2-8F33-4E16-AE18-2CC01D37428B}" presName="thickLine" presStyleLbl="alignNode1" presStyleIdx="2" presStyleCnt="7"/>
      <dgm:spPr/>
    </dgm:pt>
    <dgm:pt modelId="{96A48893-C36C-464B-B4F4-477848D3B587}" type="pres">
      <dgm:prSet presAssocID="{94B474A2-8F33-4E16-AE18-2CC01D37428B}" presName="horz1" presStyleCnt="0"/>
      <dgm:spPr/>
    </dgm:pt>
    <dgm:pt modelId="{41DCD0B0-8EA8-4CB7-B269-B09FAE1189CC}" type="pres">
      <dgm:prSet presAssocID="{94B474A2-8F33-4E16-AE18-2CC01D37428B}" presName="tx1" presStyleLbl="revTx" presStyleIdx="2" presStyleCnt="7"/>
      <dgm:spPr/>
    </dgm:pt>
    <dgm:pt modelId="{F69A6160-5606-4DBF-A847-8EBE3F7944C4}" type="pres">
      <dgm:prSet presAssocID="{94B474A2-8F33-4E16-AE18-2CC01D37428B}" presName="vert1" presStyleCnt="0"/>
      <dgm:spPr/>
    </dgm:pt>
    <dgm:pt modelId="{B8A39DA4-74CD-43BF-A079-EEBC0669D64C}" type="pres">
      <dgm:prSet presAssocID="{6ECEFA7C-0022-49E5-8B9A-A6BC52C1DE8A}" presName="thickLine" presStyleLbl="alignNode1" presStyleIdx="3" presStyleCnt="7"/>
      <dgm:spPr/>
    </dgm:pt>
    <dgm:pt modelId="{C2817B2A-EF6E-4AFE-9C9F-42F98CB8D454}" type="pres">
      <dgm:prSet presAssocID="{6ECEFA7C-0022-49E5-8B9A-A6BC52C1DE8A}" presName="horz1" presStyleCnt="0"/>
      <dgm:spPr/>
    </dgm:pt>
    <dgm:pt modelId="{171469F3-CE5C-4A03-B4AD-F9307175DDDA}" type="pres">
      <dgm:prSet presAssocID="{6ECEFA7C-0022-49E5-8B9A-A6BC52C1DE8A}" presName="tx1" presStyleLbl="revTx" presStyleIdx="3" presStyleCnt="7"/>
      <dgm:spPr/>
    </dgm:pt>
    <dgm:pt modelId="{64809278-B17C-4174-B4F0-EAFEA1336AEB}" type="pres">
      <dgm:prSet presAssocID="{6ECEFA7C-0022-49E5-8B9A-A6BC52C1DE8A}" presName="vert1" presStyleCnt="0"/>
      <dgm:spPr/>
    </dgm:pt>
    <dgm:pt modelId="{B1C4A2B9-71C6-4BC5-A3EF-B5C7376C14FF}" type="pres">
      <dgm:prSet presAssocID="{D4633E7F-8255-4256-A4D3-5106E848B124}" presName="thickLine" presStyleLbl="alignNode1" presStyleIdx="4" presStyleCnt="7"/>
      <dgm:spPr/>
    </dgm:pt>
    <dgm:pt modelId="{C890F55B-EAB8-4DF2-8171-98C2A33C6793}" type="pres">
      <dgm:prSet presAssocID="{D4633E7F-8255-4256-A4D3-5106E848B124}" presName="horz1" presStyleCnt="0"/>
      <dgm:spPr/>
    </dgm:pt>
    <dgm:pt modelId="{D86A3F50-E9FE-45FA-94E9-4BBF027749D1}" type="pres">
      <dgm:prSet presAssocID="{D4633E7F-8255-4256-A4D3-5106E848B124}" presName="tx1" presStyleLbl="revTx" presStyleIdx="4" presStyleCnt="7"/>
      <dgm:spPr/>
    </dgm:pt>
    <dgm:pt modelId="{43F89354-D3BA-4AD5-9A9A-974A0C695E79}" type="pres">
      <dgm:prSet presAssocID="{D4633E7F-8255-4256-A4D3-5106E848B124}" presName="vert1" presStyleCnt="0"/>
      <dgm:spPr/>
    </dgm:pt>
    <dgm:pt modelId="{C1B3A16D-D6C7-4398-AAA8-463E10065CB4}" type="pres">
      <dgm:prSet presAssocID="{2B862628-36C1-480F-9775-BA775CEAF1DF}" presName="thickLine" presStyleLbl="alignNode1" presStyleIdx="5" presStyleCnt="7"/>
      <dgm:spPr/>
    </dgm:pt>
    <dgm:pt modelId="{CB53F8C8-E5B1-40F3-842E-37F31C882A8D}" type="pres">
      <dgm:prSet presAssocID="{2B862628-36C1-480F-9775-BA775CEAF1DF}" presName="horz1" presStyleCnt="0"/>
      <dgm:spPr/>
    </dgm:pt>
    <dgm:pt modelId="{B8066800-17AC-4D18-A028-80DF64B9BCAB}" type="pres">
      <dgm:prSet presAssocID="{2B862628-36C1-480F-9775-BA775CEAF1DF}" presName="tx1" presStyleLbl="revTx" presStyleIdx="5" presStyleCnt="7"/>
      <dgm:spPr/>
    </dgm:pt>
    <dgm:pt modelId="{8247A6BA-562D-413F-AF25-102ECE805F66}" type="pres">
      <dgm:prSet presAssocID="{2B862628-36C1-480F-9775-BA775CEAF1DF}" presName="vert1" presStyleCnt="0"/>
      <dgm:spPr/>
    </dgm:pt>
    <dgm:pt modelId="{24EA7066-B21D-4318-AD0F-369067D3FE89}" type="pres">
      <dgm:prSet presAssocID="{00583ECF-CD25-4056-B9E9-C849BF78F5C5}" presName="thickLine" presStyleLbl="alignNode1" presStyleIdx="6" presStyleCnt="7"/>
      <dgm:spPr/>
    </dgm:pt>
    <dgm:pt modelId="{2426A8EF-170D-4DE1-88B2-C32DD6804DD7}" type="pres">
      <dgm:prSet presAssocID="{00583ECF-CD25-4056-B9E9-C849BF78F5C5}" presName="horz1" presStyleCnt="0"/>
      <dgm:spPr/>
    </dgm:pt>
    <dgm:pt modelId="{6E098FFA-2B58-4EB3-8C41-E24BCBCF857E}" type="pres">
      <dgm:prSet presAssocID="{00583ECF-CD25-4056-B9E9-C849BF78F5C5}" presName="tx1" presStyleLbl="revTx" presStyleIdx="6" presStyleCnt="7"/>
      <dgm:spPr/>
    </dgm:pt>
    <dgm:pt modelId="{590311BC-448C-4B0F-A8E5-73331314F6D5}" type="pres">
      <dgm:prSet presAssocID="{00583ECF-CD25-4056-B9E9-C849BF78F5C5}" presName="vert1" presStyleCnt="0"/>
      <dgm:spPr/>
    </dgm:pt>
  </dgm:ptLst>
  <dgm:cxnLst>
    <dgm:cxn modelId="{BA7E641C-05AC-476D-AC27-EE17BEC5F54D}" srcId="{5F62647E-193F-45CB-83DD-ED0E75190E74}" destId="{00583ECF-CD25-4056-B9E9-C849BF78F5C5}" srcOrd="6" destOrd="0" parTransId="{9FE4C634-6DD3-4C0B-BBD7-188130ED68C3}" sibTransId="{2FB62C56-4985-4B94-96FF-19BDFFA6CC5F}"/>
    <dgm:cxn modelId="{6FFBD41E-845B-4ABE-A492-0E13013AE56B}" type="presOf" srcId="{87D740EF-19C4-4858-8439-AAD4A4764D21}" destId="{0EEA5FC3-4A27-40BF-835D-FC9B2F62F624}" srcOrd="0" destOrd="0" presId="urn:microsoft.com/office/officeart/2008/layout/LinedList"/>
    <dgm:cxn modelId="{F970DB1F-7E34-4338-804B-DD640A698380}" type="presOf" srcId="{721B7176-E614-456D-B6D6-DE26CDFB80E3}" destId="{657CD5B7-8F20-43FE-A329-19EFB8016F17}" srcOrd="0" destOrd="0" presId="urn:microsoft.com/office/officeart/2008/layout/LinedList"/>
    <dgm:cxn modelId="{F3BC2B23-B920-4CA5-AD8F-3F6B52B1BE05}" type="presOf" srcId="{94B474A2-8F33-4E16-AE18-2CC01D37428B}" destId="{41DCD0B0-8EA8-4CB7-B269-B09FAE1189CC}" srcOrd="0" destOrd="0" presId="urn:microsoft.com/office/officeart/2008/layout/LinedList"/>
    <dgm:cxn modelId="{DCD8412B-9F52-4517-A438-53B96069EEC0}" type="presOf" srcId="{2B862628-36C1-480F-9775-BA775CEAF1DF}" destId="{B8066800-17AC-4D18-A028-80DF64B9BCAB}" srcOrd="0" destOrd="0" presId="urn:microsoft.com/office/officeart/2008/layout/LinedList"/>
    <dgm:cxn modelId="{3C56705C-ED72-4041-B752-DE4BF24F713F}" type="presOf" srcId="{6ECEFA7C-0022-49E5-8B9A-A6BC52C1DE8A}" destId="{171469F3-CE5C-4A03-B4AD-F9307175DDDA}" srcOrd="0" destOrd="0" presId="urn:microsoft.com/office/officeart/2008/layout/LinedList"/>
    <dgm:cxn modelId="{91EAC47C-9AEA-47B8-B8D3-57C6075A2B37}" srcId="{5F62647E-193F-45CB-83DD-ED0E75190E74}" destId="{94B474A2-8F33-4E16-AE18-2CC01D37428B}" srcOrd="2" destOrd="0" parTransId="{02FE66AA-795B-4A73-941A-DFD54B650108}" sibTransId="{F7ECE350-0B7A-4C50-B5AB-5953C015B5DF}"/>
    <dgm:cxn modelId="{929C7D9B-8908-4AC4-9BA8-44DB0D969C84}" type="presOf" srcId="{00583ECF-CD25-4056-B9E9-C849BF78F5C5}" destId="{6E098FFA-2B58-4EB3-8C41-E24BCBCF857E}" srcOrd="0" destOrd="0" presId="urn:microsoft.com/office/officeart/2008/layout/LinedList"/>
    <dgm:cxn modelId="{9573DA9D-1178-4835-B744-191A4C45C9A7}" srcId="{5F62647E-193F-45CB-83DD-ED0E75190E74}" destId="{87D740EF-19C4-4858-8439-AAD4A4764D21}" srcOrd="0" destOrd="0" parTransId="{B033E1B3-D80A-497F-97C2-61F209E626C2}" sibTransId="{DF4F4B75-9328-4CFC-B63D-ADCC3BFEEB67}"/>
    <dgm:cxn modelId="{13BEC4B7-21CB-46C3-A546-AE3C61833C35}" srcId="{5F62647E-193F-45CB-83DD-ED0E75190E74}" destId="{2B862628-36C1-480F-9775-BA775CEAF1DF}" srcOrd="5" destOrd="0" parTransId="{11ED8045-A192-4950-A71E-9968FCE09896}" sibTransId="{109169A8-3BBC-4F4E-BA4A-B3F5724692F5}"/>
    <dgm:cxn modelId="{DC8A9DCC-4640-4A54-9FC7-729928ECB35A}" type="presOf" srcId="{D4633E7F-8255-4256-A4D3-5106E848B124}" destId="{D86A3F50-E9FE-45FA-94E9-4BBF027749D1}" srcOrd="0" destOrd="0" presId="urn:microsoft.com/office/officeart/2008/layout/LinedList"/>
    <dgm:cxn modelId="{AA1FA5E2-6A23-41DE-BA9A-7CBE600D031C}" srcId="{5F62647E-193F-45CB-83DD-ED0E75190E74}" destId="{6ECEFA7C-0022-49E5-8B9A-A6BC52C1DE8A}" srcOrd="3" destOrd="0" parTransId="{8298CFB0-2612-4FAE-8F2C-9AB97472E513}" sibTransId="{EBA73AE3-43E5-4567-95B1-B83365BB2660}"/>
    <dgm:cxn modelId="{93B1F5E9-5883-4896-A73F-2609CBB82649}" type="presOf" srcId="{5F62647E-193F-45CB-83DD-ED0E75190E74}" destId="{F422B902-B905-42E2-AFCA-016F5A1AAC1A}" srcOrd="0" destOrd="0" presId="urn:microsoft.com/office/officeart/2008/layout/LinedList"/>
    <dgm:cxn modelId="{2A4FCDF4-6A26-4C20-95ED-32DD11553637}" srcId="{5F62647E-193F-45CB-83DD-ED0E75190E74}" destId="{721B7176-E614-456D-B6D6-DE26CDFB80E3}" srcOrd="1" destOrd="0" parTransId="{727F5802-D0CA-49B9-99AD-63896941F927}" sibTransId="{F4DFBFE4-3A6A-4520-ADA2-7009E503B1FE}"/>
    <dgm:cxn modelId="{A3CCB6F8-5D24-44F9-AB0C-63FEE21481D7}" srcId="{5F62647E-193F-45CB-83DD-ED0E75190E74}" destId="{D4633E7F-8255-4256-A4D3-5106E848B124}" srcOrd="4" destOrd="0" parTransId="{4E3F67CB-6AD8-4EBD-994B-886885DDAB88}" sibTransId="{3112FD8E-68F6-4EF8-802E-F9AF1F97DA8B}"/>
    <dgm:cxn modelId="{1F478C91-C883-483D-90D2-1B5A821EE67C}" type="presParOf" srcId="{F422B902-B905-42E2-AFCA-016F5A1AAC1A}" destId="{9B21663B-1F8C-4DF7-9986-8015318F09E3}" srcOrd="0" destOrd="0" presId="urn:microsoft.com/office/officeart/2008/layout/LinedList"/>
    <dgm:cxn modelId="{E8A0E3CF-372F-45A5-9A84-788FC5511905}" type="presParOf" srcId="{F422B902-B905-42E2-AFCA-016F5A1AAC1A}" destId="{84F6BABD-871D-4F57-B899-025E6951771C}" srcOrd="1" destOrd="0" presId="urn:microsoft.com/office/officeart/2008/layout/LinedList"/>
    <dgm:cxn modelId="{B04F64FB-CE5F-4D31-BB6A-A86ACDB288AF}" type="presParOf" srcId="{84F6BABD-871D-4F57-B899-025E6951771C}" destId="{0EEA5FC3-4A27-40BF-835D-FC9B2F62F624}" srcOrd="0" destOrd="0" presId="urn:microsoft.com/office/officeart/2008/layout/LinedList"/>
    <dgm:cxn modelId="{DABC0697-E955-49F1-A147-83E02CEA6EB6}" type="presParOf" srcId="{84F6BABD-871D-4F57-B899-025E6951771C}" destId="{14F6C155-8729-4F43-A346-8DF60F5DC21A}" srcOrd="1" destOrd="0" presId="urn:microsoft.com/office/officeart/2008/layout/LinedList"/>
    <dgm:cxn modelId="{8642AD08-3FDE-4129-A813-36A06DAE1A75}" type="presParOf" srcId="{F422B902-B905-42E2-AFCA-016F5A1AAC1A}" destId="{30B4F00B-3305-4710-94AE-EBA6D21DE29B}" srcOrd="2" destOrd="0" presId="urn:microsoft.com/office/officeart/2008/layout/LinedList"/>
    <dgm:cxn modelId="{3E2B5F5F-F682-40C0-959C-EBB4B73500C5}" type="presParOf" srcId="{F422B902-B905-42E2-AFCA-016F5A1AAC1A}" destId="{B836B186-65F9-4D4C-8DAF-ADE49B776B1E}" srcOrd="3" destOrd="0" presId="urn:microsoft.com/office/officeart/2008/layout/LinedList"/>
    <dgm:cxn modelId="{D621F312-D315-4944-9056-583E316E9C0D}" type="presParOf" srcId="{B836B186-65F9-4D4C-8DAF-ADE49B776B1E}" destId="{657CD5B7-8F20-43FE-A329-19EFB8016F17}" srcOrd="0" destOrd="0" presId="urn:microsoft.com/office/officeart/2008/layout/LinedList"/>
    <dgm:cxn modelId="{DF253252-6323-4086-ACFC-2B75720038FB}" type="presParOf" srcId="{B836B186-65F9-4D4C-8DAF-ADE49B776B1E}" destId="{20C98DB4-7C2E-480B-842C-050748376FFE}" srcOrd="1" destOrd="0" presId="urn:microsoft.com/office/officeart/2008/layout/LinedList"/>
    <dgm:cxn modelId="{B1FB18E4-2F31-4F69-9103-03854255E2FB}" type="presParOf" srcId="{F422B902-B905-42E2-AFCA-016F5A1AAC1A}" destId="{9C68A900-B192-4C39-8BE6-BF9D18E69FE4}" srcOrd="4" destOrd="0" presId="urn:microsoft.com/office/officeart/2008/layout/LinedList"/>
    <dgm:cxn modelId="{16EB9758-7AC6-4B37-A271-A396D86263C8}" type="presParOf" srcId="{F422B902-B905-42E2-AFCA-016F5A1AAC1A}" destId="{96A48893-C36C-464B-B4F4-477848D3B587}" srcOrd="5" destOrd="0" presId="urn:microsoft.com/office/officeart/2008/layout/LinedList"/>
    <dgm:cxn modelId="{A8A7EAC8-F467-4BF7-8D2D-BA6B7AE176A1}" type="presParOf" srcId="{96A48893-C36C-464B-B4F4-477848D3B587}" destId="{41DCD0B0-8EA8-4CB7-B269-B09FAE1189CC}" srcOrd="0" destOrd="0" presId="urn:microsoft.com/office/officeart/2008/layout/LinedList"/>
    <dgm:cxn modelId="{D33FF031-6C55-4D82-93FD-FD0413E63917}" type="presParOf" srcId="{96A48893-C36C-464B-B4F4-477848D3B587}" destId="{F69A6160-5606-4DBF-A847-8EBE3F7944C4}" srcOrd="1" destOrd="0" presId="urn:microsoft.com/office/officeart/2008/layout/LinedList"/>
    <dgm:cxn modelId="{CD3C73DB-D19D-4C89-8B8E-106C882F0D23}" type="presParOf" srcId="{F422B902-B905-42E2-AFCA-016F5A1AAC1A}" destId="{B8A39DA4-74CD-43BF-A079-EEBC0669D64C}" srcOrd="6" destOrd="0" presId="urn:microsoft.com/office/officeart/2008/layout/LinedList"/>
    <dgm:cxn modelId="{F29A51D1-F45A-4E4A-A7EB-32C578084E4F}" type="presParOf" srcId="{F422B902-B905-42E2-AFCA-016F5A1AAC1A}" destId="{C2817B2A-EF6E-4AFE-9C9F-42F98CB8D454}" srcOrd="7" destOrd="0" presId="urn:microsoft.com/office/officeart/2008/layout/LinedList"/>
    <dgm:cxn modelId="{F7837819-E8EF-4C90-99A9-CBCCCB8B95F0}" type="presParOf" srcId="{C2817B2A-EF6E-4AFE-9C9F-42F98CB8D454}" destId="{171469F3-CE5C-4A03-B4AD-F9307175DDDA}" srcOrd="0" destOrd="0" presId="urn:microsoft.com/office/officeart/2008/layout/LinedList"/>
    <dgm:cxn modelId="{1F4B141F-418B-4BBF-AC07-0D16ED3F519F}" type="presParOf" srcId="{C2817B2A-EF6E-4AFE-9C9F-42F98CB8D454}" destId="{64809278-B17C-4174-B4F0-EAFEA1336AEB}" srcOrd="1" destOrd="0" presId="urn:microsoft.com/office/officeart/2008/layout/LinedList"/>
    <dgm:cxn modelId="{9D57EBAD-D9F7-4179-A696-0E350F71DDDD}" type="presParOf" srcId="{F422B902-B905-42E2-AFCA-016F5A1AAC1A}" destId="{B1C4A2B9-71C6-4BC5-A3EF-B5C7376C14FF}" srcOrd="8" destOrd="0" presId="urn:microsoft.com/office/officeart/2008/layout/LinedList"/>
    <dgm:cxn modelId="{47945F3F-8868-4511-84AF-8126A6D6F721}" type="presParOf" srcId="{F422B902-B905-42E2-AFCA-016F5A1AAC1A}" destId="{C890F55B-EAB8-4DF2-8171-98C2A33C6793}" srcOrd="9" destOrd="0" presId="urn:microsoft.com/office/officeart/2008/layout/LinedList"/>
    <dgm:cxn modelId="{5B9A3B98-420C-40E9-B1B9-9C893667E319}" type="presParOf" srcId="{C890F55B-EAB8-4DF2-8171-98C2A33C6793}" destId="{D86A3F50-E9FE-45FA-94E9-4BBF027749D1}" srcOrd="0" destOrd="0" presId="urn:microsoft.com/office/officeart/2008/layout/LinedList"/>
    <dgm:cxn modelId="{C29E9F13-4253-4E10-ABD4-43CA96B6A669}" type="presParOf" srcId="{C890F55B-EAB8-4DF2-8171-98C2A33C6793}" destId="{43F89354-D3BA-4AD5-9A9A-974A0C695E79}" srcOrd="1" destOrd="0" presId="urn:microsoft.com/office/officeart/2008/layout/LinedList"/>
    <dgm:cxn modelId="{AA801138-C120-42A4-BCA1-E3D1EA2619C7}" type="presParOf" srcId="{F422B902-B905-42E2-AFCA-016F5A1AAC1A}" destId="{C1B3A16D-D6C7-4398-AAA8-463E10065CB4}" srcOrd="10" destOrd="0" presId="urn:microsoft.com/office/officeart/2008/layout/LinedList"/>
    <dgm:cxn modelId="{3FD24EE9-DDFF-498B-9545-EFED0C7CF496}" type="presParOf" srcId="{F422B902-B905-42E2-AFCA-016F5A1AAC1A}" destId="{CB53F8C8-E5B1-40F3-842E-37F31C882A8D}" srcOrd="11" destOrd="0" presId="urn:microsoft.com/office/officeart/2008/layout/LinedList"/>
    <dgm:cxn modelId="{CFD44853-A19D-4111-9C1A-D9130E2EA32F}" type="presParOf" srcId="{CB53F8C8-E5B1-40F3-842E-37F31C882A8D}" destId="{B8066800-17AC-4D18-A028-80DF64B9BCAB}" srcOrd="0" destOrd="0" presId="urn:microsoft.com/office/officeart/2008/layout/LinedList"/>
    <dgm:cxn modelId="{02A4D293-E2A5-4CC2-B537-6725E7A8B43E}" type="presParOf" srcId="{CB53F8C8-E5B1-40F3-842E-37F31C882A8D}" destId="{8247A6BA-562D-413F-AF25-102ECE805F66}" srcOrd="1" destOrd="0" presId="urn:microsoft.com/office/officeart/2008/layout/LinedList"/>
    <dgm:cxn modelId="{2E95E1AA-86A4-44F0-8922-7E81A3B23434}" type="presParOf" srcId="{F422B902-B905-42E2-AFCA-016F5A1AAC1A}" destId="{24EA7066-B21D-4318-AD0F-369067D3FE89}" srcOrd="12" destOrd="0" presId="urn:microsoft.com/office/officeart/2008/layout/LinedList"/>
    <dgm:cxn modelId="{29E5C33C-B287-47BD-ABE6-B432628C9BEB}" type="presParOf" srcId="{F422B902-B905-42E2-AFCA-016F5A1AAC1A}" destId="{2426A8EF-170D-4DE1-88B2-C32DD6804DD7}" srcOrd="13" destOrd="0" presId="urn:microsoft.com/office/officeart/2008/layout/LinedList"/>
    <dgm:cxn modelId="{0B33938E-84A7-480D-A094-BFF50D9417FD}" type="presParOf" srcId="{2426A8EF-170D-4DE1-88B2-C32DD6804DD7}" destId="{6E098FFA-2B58-4EB3-8C41-E24BCBCF857E}" srcOrd="0" destOrd="0" presId="urn:microsoft.com/office/officeart/2008/layout/LinedList"/>
    <dgm:cxn modelId="{26AC503B-4B2B-4827-884F-5A95C3D7DE3B}" type="presParOf" srcId="{2426A8EF-170D-4DE1-88B2-C32DD6804DD7}" destId="{590311BC-448C-4B0F-A8E5-73331314F6D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B72747-E0AE-463D-BBEF-0EE2131AEF0B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B524FF3-AD63-4B7C-9080-8121B9547614}">
      <dgm:prSet/>
      <dgm:spPr/>
      <dgm:t>
        <a:bodyPr/>
        <a:lstStyle/>
        <a:p>
          <a:r>
            <a:rPr lang="en-US"/>
            <a:t>Backbone: Convolutional layers for high-fidelity spatial feature extraction.</a:t>
          </a:r>
        </a:p>
      </dgm:t>
    </dgm:pt>
    <dgm:pt modelId="{BFF4569C-35A3-44B9-8E72-8D85463BB65E}" type="parTrans" cxnId="{765101DC-79B9-43F0-8397-BF520C6F7358}">
      <dgm:prSet/>
      <dgm:spPr/>
      <dgm:t>
        <a:bodyPr/>
        <a:lstStyle/>
        <a:p>
          <a:endParaRPr lang="en-US"/>
        </a:p>
      </dgm:t>
    </dgm:pt>
    <dgm:pt modelId="{AA96BF47-26B0-4DD6-B827-8B3C7C6D2FD1}" type="sibTrans" cxnId="{765101DC-79B9-43F0-8397-BF520C6F7358}">
      <dgm:prSet/>
      <dgm:spPr/>
      <dgm:t>
        <a:bodyPr/>
        <a:lstStyle/>
        <a:p>
          <a:endParaRPr lang="en-US"/>
        </a:p>
      </dgm:t>
    </dgm:pt>
    <dgm:pt modelId="{D9CEB355-30B7-4E6B-A4F3-5D014F13265A}">
      <dgm:prSet/>
      <dgm:spPr/>
      <dgm:t>
        <a:bodyPr/>
        <a:lstStyle/>
        <a:p>
          <a:r>
            <a:rPr lang="en-US"/>
            <a:t>Innovation: * Spatial Attention: Focuses on the "lesion" areas of the leaf.</a:t>
          </a:r>
        </a:p>
      </dgm:t>
    </dgm:pt>
    <dgm:pt modelId="{9DED5FD7-C90A-48CA-AC4A-6CF4ACF877F0}" type="parTrans" cxnId="{934B74CE-86F0-48B7-A8ED-179E1D28CB09}">
      <dgm:prSet/>
      <dgm:spPr/>
      <dgm:t>
        <a:bodyPr/>
        <a:lstStyle/>
        <a:p>
          <a:endParaRPr lang="en-US"/>
        </a:p>
      </dgm:t>
    </dgm:pt>
    <dgm:pt modelId="{D4043D99-D087-4143-8B4E-6035F2E25796}" type="sibTrans" cxnId="{934B74CE-86F0-48B7-A8ED-179E1D28CB09}">
      <dgm:prSet/>
      <dgm:spPr/>
      <dgm:t>
        <a:bodyPr/>
        <a:lstStyle/>
        <a:p>
          <a:endParaRPr lang="en-US"/>
        </a:p>
      </dgm:t>
    </dgm:pt>
    <dgm:pt modelId="{1F5E3C86-D7D0-487E-AE50-49E6DBC6DE9A}">
      <dgm:prSet/>
      <dgm:spPr/>
      <dgm:t>
        <a:bodyPr/>
        <a:lstStyle/>
        <a:p>
          <a:r>
            <a:rPr lang="en-US"/>
            <a:t>Bi-LSTM: Treats spatial features as a sequence to capture structural dependencies.</a:t>
          </a:r>
        </a:p>
      </dgm:t>
    </dgm:pt>
    <dgm:pt modelId="{CA332292-38FC-43AE-82D1-C42F413C0159}" type="parTrans" cxnId="{128688B1-9753-4798-8016-C6E1FA1BAB01}">
      <dgm:prSet/>
      <dgm:spPr/>
      <dgm:t>
        <a:bodyPr/>
        <a:lstStyle/>
        <a:p>
          <a:endParaRPr lang="en-US"/>
        </a:p>
      </dgm:t>
    </dgm:pt>
    <dgm:pt modelId="{FF7D9ADF-30B3-4FC6-ADAB-F341E898481D}" type="sibTrans" cxnId="{128688B1-9753-4798-8016-C6E1FA1BAB01}">
      <dgm:prSet/>
      <dgm:spPr/>
      <dgm:t>
        <a:bodyPr/>
        <a:lstStyle/>
        <a:p>
          <a:endParaRPr lang="en-US"/>
        </a:p>
      </dgm:t>
    </dgm:pt>
    <dgm:pt modelId="{041C86DC-6DC0-42C7-AA43-6E9F82ED2D7F}">
      <dgm:prSet/>
      <dgm:spPr/>
      <dgm:t>
        <a:bodyPr/>
        <a:lstStyle/>
        <a:p>
          <a:r>
            <a:rPr lang="en-US"/>
            <a:t>Why it worked: It combines the local precision of CNNs with the global structural awareness of RNNs.</a:t>
          </a:r>
        </a:p>
      </dgm:t>
    </dgm:pt>
    <dgm:pt modelId="{3FFBF474-16D3-4415-B92C-F160B36E87FE}" type="parTrans" cxnId="{08911F29-9361-42F0-964E-5ECA7D934451}">
      <dgm:prSet/>
      <dgm:spPr/>
      <dgm:t>
        <a:bodyPr/>
        <a:lstStyle/>
        <a:p>
          <a:endParaRPr lang="en-US"/>
        </a:p>
      </dgm:t>
    </dgm:pt>
    <dgm:pt modelId="{695B2620-0A48-4806-9E2E-C64E5AB0D452}" type="sibTrans" cxnId="{08911F29-9361-42F0-964E-5ECA7D934451}">
      <dgm:prSet/>
      <dgm:spPr/>
      <dgm:t>
        <a:bodyPr/>
        <a:lstStyle/>
        <a:p>
          <a:endParaRPr lang="en-US"/>
        </a:p>
      </dgm:t>
    </dgm:pt>
    <dgm:pt modelId="{524CE30D-2653-42A2-8D7D-054E5EC9179B}" type="pres">
      <dgm:prSet presAssocID="{54B72747-E0AE-463D-BBEF-0EE2131AEF0B}" presName="linear" presStyleCnt="0">
        <dgm:presLayoutVars>
          <dgm:animLvl val="lvl"/>
          <dgm:resizeHandles val="exact"/>
        </dgm:presLayoutVars>
      </dgm:prSet>
      <dgm:spPr/>
    </dgm:pt>
    <dgm:pt modelId="{4B2F1412-8C59-41BD-A9AE-6FD0774E79A4}" type="pres">
      <dgm:prSet presAssocID="{1B524FF3-AD63-4B7C-9080-8121B954761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82AA0BC-CA23-4EED-BB12-05C6F467E887}" type="pres">
      <dgm:prSet presAssocID="{AA96BF47-26B0-4DD6-B827-8B3C7C6D2FD1}" presName="spacer" presStyleCnt="0"/>
      <dgm:spPr/>
    </dgm:pt>
    <dgm:pt modelId="{000313BF-C320-4170-B9C4-7EC63D333ABB}" type="pres">
      <dgm:prSet presAssocID="{D9CEB355-30B7-4E6B-A4F3-5D014F13265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C70D6E1-C08E-4ACB-B1C1-05109698C267}" type="pres">
      <dgm:prSet presAssocID="{D4043D99-D087-4143-8B4E-6035F2E25796}" presName="spacer" presStyleCnt="0"/>
      <dgm:spPr/>
    </dgm:pt>
    <dgm:pt modelId="{9B3BBB91-EB8A-4B3C-95FF-E433AA8D084B}" type="pres">
      <dgm:prSet presAssocID="{1F5E3C86-D7D0-487E-AE50-49E6DBC6DE9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8CB3967-D8B3-42CA-A9D3-E230B077C53A}" type="pres">
      <dgm:prSet presAssocID="{FF7D9ADF-30B3-4FC6-ADAB-F341E898481D}" presName="spacer" presStyleCnt="0"/>
      <dgm:spPr/>
    </dgm:pt>
    <dgm:pt modelId="{DF9DE0EF-EE3D-4217-B192-02B1E94A2603}" type="pres">
      <dgm:prSet presAssocID="{041C86DC-6DC0-42C7-AA43-6E9F82ED2D7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8911F29-9361-42F0-964E-5ECA7D934451}" srcId="{54B72747-E0AE-463D-BBEF-0EE2131AEF0B}" destId="{041C86DC-6DC0-42C7-AA43-6E9F82ED2D7F}" srcOrd="3" destOrd="0" parTransId="{3FFBF474-16D3-4415-B92C-F160B36E87FE}" sibTransId="{695B2620-0A48-4806-9E2E-C64E5AB0D452}"/>
    <dgm:cxn modelId="{9844CD63-41C4-4756-BA28-F5A5106B8775}" type="presOf" srcId="{041C86DC-6DC0-42C7-AA43-6E9F82ED2D7F}" destId="{DF9DE0EF-EE3D-4217-B192-02B1E94A2603}" srcOrd="0" destOrd="0" presId="urn:microsoft.com/office/officeart/2005/8/layout/vList2"/>
    <dgm:cxn modelId="{5DB6E159-3AE2-4146-87E6-5FA9B52724D8}" type="presOf" srcId="{54B72747-E0AE-463D-BBEF-0EE2131AEF0B}" destId="{524CE30D-2653-42A2-8D7D-054E5EC9179B}" srcOrd="0" destOrd="0" presId="urn:microsoft.com/office/officeart/2005/8/layout/vList2"/>
    <dgm:cxn modelId="{00E2DA83-A65F-434D-A8D9-469A48BBD006}" type="presOf" srcId="{D9CEB355-30B7-4E6B-A4F3-5D014F13265A}" destId="{000313BF-C320-4170-B9C4-7EC63D333ABB}" srcOrd="0" destOrd="0" presId="urn:microsoft.com/office/officeart/2005/8/layout/vList2"/>
    <dgm:cxn modelId="{128688B1-9753-4798-8016-C6E1FA1BAB01}" srcId="{54B72747-E0AE-463D-BBEF-0EE2131AEF0B}" destId="{1F5E3C86-D7D0-487E-AE50-49E6DBC6DE9A}" srcOrd="2" destOrd="0" parTransId="{CA332292-38FC-43AE-82D1-C42F413C0159}" sibTransId="{FF7D9ADF-30B3-4FC6-ADAB-F341E898481D}"/>
    <dgm:cxn modelId="{934B74CE-86F0-48B7-A8ED-179E1D28CB09}" srcId="{54B72747-E0AE-463D-BBEF-0EE2131AEF0B}" destId="{D9CEB355-30B7-4E6B-A4F3-5D014F13265A}" srcOrd="1" destOrd="0" parTransId="{9DED5FD7-C90A-48CA-AC4A-6CF4ACF877F0}" sibTransId="{D4043D99-D087-4143-8B4E-6035F2E25796}"/>
    <dgm:cxn modelId="{765101DC-79B9-43F0-8397-BF520C6F7358}" srcId="{54B72747-E0AE-463D-BBEF-0EE2131AEF0B}" destId="{1B524FF3-AD63-4B7C-9080-8121B9547614}" srcOrd="0" destOrd="0" parTransId="{BFF4569C-35A3-44B9-8E72-8D85463BB65E}" sibTransId="{AA96BF47-26B0-4DD6-B827-8B3C7C6D2FD1}"/>
    <dgm:cxn modelId="{C3C14CE3-A2F0-4CBD-82FF-C10C7838803B}" type="presOf" srcId="{1B524FF3-AD63-4B7C-9080-8121B9547614}" destId="{4B2F1412-8C59-41BD-A9AE-6FD0774E79A4}" srcOrd="0" destOrd="0" presId="urn:microsoft.com/office/officeart/2005/8/layout/vList2"/>
    <dgm:cxn modelId="{6ED4D6F8-8211-48D8-8384-59C7F497BA53}" type="presOf" srcId="{1F5E3C86-D7D0-487E-AE50-49E6DBC6DE9A}" destId="{9B3BBB91-EB8A-4B3C-95FF-E433AA8D084B}" srcOrd="0" destOrd="0" presId="urn:microsoft.com/office/officeart/2005/8/layout/vList2"/>
    <dgm:cxn modelId="{AE5E0E90-36A8-4689-B4F2-0E3039C77A68}" type="presParOf" srcId="{524CE30D-2653-42A2-8D7D-054E5EC9179B}" destId="{4B2F1412-8C59-41BD-A9AE-6FD0774E79A4}" srcOrd="0" destOrd="0" presId="urn:microsoft.com/office/officeart/2005/8/layout/vList2"/>
    <dgm:cxn modelId="{57264E5A-8D0D-44D4-B30C-A043CC4D1DBB}" type="presParOf" srcId="{524CE30D-2653-42A2-8D7D-054E5EC9179B}" destId="{682AA0BC-CA23-4EED-BB12-05C6F467E887}" srcOrd="1" destOrd="0" presId="urn:microsoft.com/office/officeart/2005/8/layout/vList2"/>
    <dgm:cxn modelId="{2FC21CAE-987D-4D1E-B7BB-1DC1E27118D1}" type="presParOf" srcId="{524CE30D-2653-42A2-8D7D-054E5EC9179B}" destId="{000313BF-C320-4170-B9C4-7EC63D333ABB}" srcOrd="2" destOrd="0" presId="urn:microsoft.com/office/officeart/2005/8/layout/vList2"/>
    <dgm:cxn modelId="{56A36EDF-E3AC-44E0-B671-DD995CA63A5B}" type="presParOf" srcId="{524CE30D-2653-42A2-8D7D-054E5EC9179B}" destId="{8C70D6E1-C08E-4ACB-B1C1-05109698C267}" srcOrd="3" destOrd="0" presId="urn:microsoft.com/office/officeart/2005/8/layout/vList2"/>
    <dgm:cxn modelId="{8AC4D331-86D5-4AF3-A55E-55BE2E6BD933}" type="presParOf" srcId="{524CE30D-2653-42A2-8D7D-054E5EC9179B}" destId="{9B3BBB91-EB8A-4B3C-95FF-E433AA8D084B}" srcOrd="4" destOrd="0" presId="urn:microsoft.com/office/officeart/2005/8/layout/vList2"/>
    <dgm:cxn modelId="{80521267-32CA-4071-A969-DF3C5A872A78}" type="presParOf" srcId="{524CE30D-2653-42A2-8D7D-054E5EC9179B}" destId="{A8CB3967-D8B3-42CA-A9D3-E230B077C53A}" srcOrd="5" destOrd="0" presId="urn:microsoft.com/office/officeart/2005/8/layout/vList2"/>
    <dgm:cxn modelId="{4A70BC10-1230-4D40-8CCC-9E00A7E1CE3D}" type="presParOf" srcId="{524CE30D-2653-42A2-8D7D-054E5EC9179B}" destId="{DF9DE0EF-EE3D-4217-B192-02B1E94A260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D4706E-CA08-4A26-BF53-3F1DD9E3E91F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5B6C7FF-6899-440B-88AC-A11B3A53E13E}">
      <dgm:prSet/>
      <dgm:spPr/>
      <dgm:t>
        <a:bodyPr/>
        <a:lstStyle/>
        <a:p>
          <a:r>
            <a:rPr lang="en-US"/>
            <a:t>GCNN: Models leaves as non-Euclidean graphs. Great for geometry but lacked depth for complex 38-class patterns.</a:t>
          </a:r>
        </a:p>
      </dgm:t>
    </dgm:pt>
    <dgm:pt modelId="{639E1606-2F4C-4E0A-9DBA-B6C079823C57}" type="parTrans" cxnId="{A2A45B58-4D2C-473D-BDC7-6ED2C468D3C1}">
      <dgm:prSet/>
      <dgm:spPr/>
      <dgm:t>
        <a:bodyPr/>
        <a:lstStyle/>
        <a:p>
          <a:endParaRPr lang="en-US"/>
        </a:p>
      </dgm:t>
    </dgm:pt>
    <dgm:pt modelId="{A82832FB-C864-4AF1-B0E1-853DE6F74A9D}" type="sibTrans" cxnId="{A2A45B58-4D2C-473D-BDC7-6ED2C468D3C1}">
      <dgm:prSet/>
      <dgm:spPr/>
      <dgm:t>
        <a:bodyPr/>
        <a:lstStyle/>
        <a:p>
          <a:endParaRPr lang="en-US"/>
        </a:p>
      </dgm:t>
    </dgm:pt>
    <dgm:pt modelId="{A40A09D9-BE8D-45CC-B67B-EAAF440D294C}">
      <dgm:prSet/>
      <dgm:spPr/>
      <dgm:t>
        <a:bodyPr/>
        <a:lstStyle/>
        <a:p>
          <a:r>
            <a:rPr lang="en-US"/>
            <a:t>GRCNN: An evolution using memory-gated units (Recurrent) to manage dependencies between spatial points.</a:t>
          </a:r>
        </a:p>
      </dgm:t>
    </dgm:pt>
    <dgm:pt modelId="{86F343A5-F1D3-4998-BA78-A2EC55890B6A}" type="parTrans" cxnId="{655A8D37-3806-43D5-9D1E-9B701C7866CB}">
      <dgm:prSet/>
      <dgm:spPr/>
      <dgm:t>
        <a:bodyPr/>
        <a:lstStyle/>
        <a:p>
          <a:endParaRPr lang="en-US"/>
        </a:p>
      </dgm:t>
    </dgm:pt>
    <dgm:pt modelId="{025F626C-EC71-476D-BF2D-EEE76930C1D5}" type="sibTrans" cxnId="{655A8D37-3806-43D5-9D1E-9B701C7866CB}">
      <dgm:prSet/>
      <dgm:spPr/>
      <dgm:t>
        <a:bodyPr/>
        <a:lstStyle/>
        <a:p>
          <a:endParaRPr lang="en-US"/>
        </a:p>
      </dgm:t>
    </dgm:pt>
    <dgm:pt modelId="{177CF094-F9C0-44E5-8832-10C7CFCAFA13}">
      <dgm:prSet/>
      <dgm:spPr/>
      <dgm:t>
        <a:bodyPr/>
        <a:lstStyle/>
        <a:p>
          <a:r>
            <a:rPr lang="en-US"/>
            <a:t>Performance: Achieved ~79% validation accuracy, proving the "Graph" approach is promising but requires more computational refinement for this specific dataset.</a:t>
          </a:r>
        </a:p>
      </dgm:t>
    </dgm:pt>
    <dgm:pt modelId="{11392E6B-5FDF-4605-BBD8-EF711F50F97B}" type="parTrans" cxnId="{19055706-AEB6-4CE2-B7F5-7AD23DA300E6}">
      <dgm:prSet/>
      <dgm:spPr/>
      <dgm:t>
        <a:bodyPr/>
        <a:lstStyle/>
        <a:p>
          <a:endParaRPr lang="en-US"/>
        </a:p>
      </dgm:t>
    </dgm:pt>
    <dgm:pt modelId="{67E53A97-7E2A-4254-B127-478C255A985F}" type="sibTrans" cxnId="{19055706-AEB6-4CE2-B7F5-7AD23DA300E6}">
      <dgm:prSet/>
      <dgm:spPr/>
      <dgm:t>
        <a:bodyPr/>
        <a:lstStyle/>
        <a:p>
          <a:endParaRPr lang="en-US"/>
        </a:p>
      </dgm:t>
    </dgm:pt>
    <dgm:pt modelId="{E9968B61-FC41-488A-B938-53CC31C1CF57}" type="pres">
      <dgm:prSet presAssocID="{1ED4706E-CA08-4A26-BF53-3F1DD9E3E91F}" presName="linear" presStyleCnt="0">
        <dgm:presLayoutVars>
          <dgm:animLvl val="lvl"/>
          <dgm:resizeHandles val="exact"/>
        </dgm:presLayoutVars>
      </dgm:prSet>
      <dgm:spPr/>
    </dgm:pt>
    <dgm:pt modelId="{B0D22D40-DFE4-49B3-90D7-801BF2F3719E}" type="pres">
      <dgm:prSet presAssocID="{75B6C7FF-6899-440B-88AC-A11B3A53E13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E811959-FD85-4A03-9AA0-05D3BAADD6E7}" type="pres">
      <dgm:prSet presAssocID="{A82832FB-C864-4AF1-B0E1-853DE6F74A9D}" presName="spacer" presStyleCnt="0"/>
      <dgm:spPr/>
    </dgm:pt>
    <dgm:pt modelId="{7F3986BF-A53E-41B9-A794-C1E4F12EF0AC}" type="pres">
      <dgm:prSet presAssocID="{A40A09D9-BE8D-45CC-B67B-EAAF440D294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CFED0FA-C614-4D4F-91D7-4ACDE561DE8D}" type="pres">
      <dgm:prSet presAssocID="{025F626C-EC71-476D-BF2D-EEE76930C1D5}" presName="spacer" presStyleCnt="0"/>
      <dgm:spPr/>
    </dgm:pt>
    <dgm:pt modelId="{09E47DBB-6A62-45E5-BBF8-9C210E3B0012}" type="pres">
      <dgm:prSet presAssocID="{177CF094-F9C0-44E5-8832-10C7CFCAFA1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055706-AEB6-4CE2-B7F5-7AD23DA300E6}" srcId="{1ED4706E-CA08-4A26-BF53-3F1DD9E3E91F}" destId="{177CF094-F9C0-44E5-8832-10C7CFCAFA13}" srcOrd="2" destOrd="0" parTransId="{11392E6B-5FDF-4605-BBD8-EF711F50F97B}" sibTransId="{67E53A97-7E2A-4254-B127-478C255A985F}"/>
    <dgm:cxn modelId="{37CE0B2F-1E05-45B5-8E85-C6232EDA2A02}" type="presOf" srcId="{1ED4706E-CA08-4A26-BF53-3F1DD9E3E91F}" destId="{E9968B61-FC41-488A-B938-53CC31C1CF57}" srcOrd="0" destOrd="0" presId="urn:microsoft.com/office/officeart/2005/8/layout/vList2"/>
    <dgm:cxn modelId="{655A8D37-3806-43D5-9D1E-9B701C7866CB}" srcId="{1ED4706E-CA08-4A26-BF53-3F1DD9E3E91F}" destId="{A40A09D9-BE8D-45CC-B67B-EAAF440D294C}" srcOrd="1" destOrd="0" parTransId="{86F343A5-F1D3-4998-BA78-A2EC55890B6A}" sibTransId="{025F626C-EC71-476D-BF2D-EEE76930C1D5}"/>
    <dgm:cxn modelId="{12B0F275-878A-420C-B6F2-47C8A969CBCF}" type="presOf" srcId="{75B6C7FF-6899-440B-88AC-A11B3A53E13E}" destId="{B0D22D40-DFE4-49B3-90D7-801BF2F3719E}" srcOrd="0" destOrd="0" presId="urn:microsoft.com/office/officeart/2005/8/layout/vList2"/>
    <dgm:cxn modelId="{A2A45B58-4D2C-473D-BDC7-6ED2C468D3C1}" srcId="{1ED4706E-CA08-4A26-BF53-3F1DD9E3E91F}" destId="{75B6C7FF-6899-440B-88AC-A11B3A53E13E}" srcOrd="0" destOrd="0" parTransId="{639E1606-2F4C-4E0A-9DBA-B6C079823C57}" sibTransId="{A82832FB-C864-4AF1-B0E1-853DE6F74A9D}"/>
    <dgm:cxn modelId="{049A0184-EA37-493D-8D7C-7A3C30D7892A}" type="presOf" srcId="{177CF094-F9C0-44E5-8832-10C7CFCAFA13}" destId="{09E47DBB-6A62-45E5-BBF8-9C210E3B0012}" srcOrd="0" destOrd="0" presId="urn:microsoft.com/office/officeart/2005/8/layout/vList2"/>
    <dgm:cxn modelId="{AD6528D6-0676-4022-AC66-9EBC9ADF5639}" type="presOf" srcId="{A40A09D9-BE8D-45CC-B67B-EAAF440D294C}" destId="{7F3986BF-A53E-41B9-A794-C1E4F12EF0AC}" srcOrd="0" destOrd="0" presId="urn:microsoft.com/office/officeart/2005/8/layout/vList2"/>
    <dgm:cxn modelId="{65049CAC-1871-4E9E-9EC4-9C2E973912B8}" type="presParOf" srcId="{E9968B61-FC41-488A-B938-53CC31C1CF57}" destId="{B0D22D40-DFE4-49B3-90D7-801BF2F3719E}" srcOrd="0" destOrd="0" presId="urn:microsoft.com/office/officeart/2005/8/layout/vList2"/>
    <dgm:cxn modelId="{35A411C4-3EE2-4EB5-B7D0-C13F1772AE1B}" type="presParOf" srcId="{E9968B61-FC41-488A-B938-53CC31C1CF57}" destId="{DE811959-FD85-4A03-9AA0-05D3BAADD6E7}" srcOrd="1" destOrd="0" presId="urn:microsoft.com/office/officeart/2005/8/layout/vList2"/>
    <dgm:cxn modelId="{BC2ED268-D815-4549-8DA6-5E421E36BF6D}" type="presParOf" srcId="{E9968B61-FC41-488A-B938-53CC31C1CF57}" destId="{7F3986BF-A53E-41B9-A794-C1E4F12EF0AC}" srcOrd="2" destOrd="0" presId="urn:microsoft.com/office/officeart/2005/8/layout/vList2"/>
    <dgm:cxn modelId="{43575624-6F5C-44A9-92D5-CFC6DAE36DB7}" type="presParOf" srcId="{E9968B61-FC41-488A-B938-53CC31C1CF57}" destId="{0CFED0FA-C614-4D4F-91D7-4ACDE561DE8D}" srcOrd="3" destOrd="0" presId="urn:microsoft.com/office/officeart/2005/8/layout/vList2"/>
    <dgm:cxn modelId="{D8ADE547-49FC-43D1-BB1D-23B7B7E1C1A7}" type="presParOf" srcId="{E9968B61-FC41-488A-B938-53CC31C1CF57}" destId="{09E47DBB-6A62-45E5-BBF8-9C210E3B001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341131-D038-4F85-B112-79A088A6E816}" type="doc">
      <dgm:prSet loTypeId="urn:microsoft.com/office/officeart/2005/8/layout/vList5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77659ED-87A5-4C7A-8549-7E9B19B026D0}">
      <dgm:prSet/>
      <dgm:spPr/>
      <dgm:t>
        <a:bodyPr/>
        <a:lstStyle/>
        <a:p>
          <a:r>
            <a:rPr lang="en-US" b="1"/>
            <a:t>Mechanism:</a:t>
          </a:r>
          <a:r>
            <a:rPr lang="en-US"/>
            <a:t> Multi-head Self-Attention.</a:t>
          </a:r>
        </a:p>
      </dgm:t>
    </dgm:pt>
    <dgm:pt modelId="{C4A24F01-BF9F-4A7E-8004-F293D7D5C68F}" type="parTrans" cxnId="{06075C87-B506-4967-887B-01260A397454}">
      <dgm:prSet/>
      <dgm:spPr/>
      <dgm:t>
        <a:bodyPr/>
        <a:lstStyle/>
        <a:p>
          <a:endParaRPr lang="en-US"/>
        </a:p>
      </dgm:t>
    </dgm:pt>
    <dgm:pt modelId="{0F920AB0-8FE6-4042-B88C-9AB803309775}" type="sibTrans" cxnId="{06075C87-B506-4967-887B-01260A397454}">
      <dgm:prSet/>
      <dgm:spPr/>
      <dgm:t>
        <a:bodyPr/>
        <a:lstStyle/>
        <a:p>
          <a:endParaRPr lang="en-US"/>
        </a:p>
      </dgm:t>
    </dgm:pt>
    <dgm:pt modelId="{49A70A8E-F1BC-4C81-9BD9-7EB6730420D5}">
      <dgm:prSet/>
      <dgm:spPr/>
      <dgm:t>
        <a:bodyPr/>
        <a:lstStyle/>
        <a:p>
          <a:r>
            <a:rPr lang="en-US" b="1"/>
            <a:t>Results:</a:t>
          </a:r>
          <a:r>
            <a:rPr lang="en-US"/>
            <a:t> 69% Accuracy (Lowest in the study).</a:t>
          </a:r>
        </a:p>
      </dgm:t>
    </dgm:pt>
    <dgm:pt modelId="{52929B22-1405-47A2-9413-0FDDFFD804BA}" type="parTrans" cxnId="{454970E8-230D-4502-B490-29047DD82BB0}">
      <dgm:prSet/>
      <dgm:spPr/>
      <dgm:t>
        <a:bodyPr/>
        <a:lstStyle/>
        <a:p>
          <a:endParaRPr lang="en-US"/>
        </a:p>
      </dgm:t>
    </dgm:pt>
    <dgm:pt modelId="{91EBB9D1-2990-412B-9FFE-4B3293ABCE69}" type="sibTrans" cxnId="{454970E8-230D-4502-B490-29047DD82BB0}">
      <dgm:prSet/>
      <dgm:spPr/>
      <dgm:t>
        <a:bodyPr/>
        <a:lstStyle/>
        <a:p>
          <a:endParaRPr lang="en-US"/>
        </a:p>
      </dgm:t>
    </dgm:pt>
    <dgm:pt modelId="{6661FE35-3BBB-4776-8559-4C60440582E8}">
      <dgm:prSet/>
      <dgm:spPr/>
      <dgm:t>
        <a:bodyPr/>
        <a:lstStyle/>
        <a:p>
          <a:r>
            <a:rPr lang="en-US" b="1"/>
            <a:t>Analysis:</a:t>
          </a:r>
          <a:r>
            <a:rPr lang="en-US"/>
            <a:t> * </a:t>
          </a:r>
          <a:r>
            <a:rPr lang="en-US" b="1"/>
            <a:t>Time:</a:t>
          </a:r>
          <a:r>
            <a:rPr lang="en-US"/>
            <a:t> Highest training time per epoch (554s).</a:t>
          </a:r>
        </a:p>
      </dgm:t>
    </dgm:pt>
    <dgm:pt modelId="{464B2308-423C-4871-8749-0095A3CFA325}" type="parTrans" cxnId="{CC804161-FE84-4525-8313-361556A145C8}">
      <dgm:prSet/>
      <dgm:spPr/>
      <dgm:t>
        <a:bodyPr/>
        <a:lstStyle/>
        <a:p>
          <a:endParaRPr lang="en-US"/>
        </a:p>
      </dgm:t>
    </dgm:pt>
    <dgm:pt modelId="{127AE151-C13C-4371-A315-47CA2703FFD2}" type="sibTrans" cxnId="{CC804161-FE84-4525-8313-361556A145C8}">
      <dgm:prSet/>
      <dgm:spPr/>
      <dgm:t>
        <a:bodyPr/>
        <a:lstStyle/>
        <a:p>
          <a:endParaRPr lang="en-US"/>
        </a:p>
      </dgm:t>
    </dgm:pt>
    <dgm:pt modelId="{61C74450-E951-489C-9E74-316896757603}">
      <dgm:prSet/>
      <dgm:spPr/>
      <dgm:t>
        <a:bodyPr/>
        <a:lstStyle/>
        <a:p>
          <a:r>
            <a:rPr lang="en-US" b="1"/>
            <a:t>Constraint:</a:t>
          </a:r>
          <a:r>
            <a:rPr lang="en-US"/>
            <a:t> Requires significantly larger datasets or massive pre-training to outperform hybrid models on leaf-specific textures.</a:t>
          </a:r>
        </a:p>
      </dgm:t>
    </dgm:pt>
    <dgm:pt modelId="{79EF4AD9-0908-4DCA-BFEC-7512E2BF30DF}" type="parTrans" cxnId="{A9B4BF4A-B8AF-4571-8585-A578B96BE0A3}">
      <dgm:prSet/>
      <dgm:spPr/>
      <dgm:t>
        <a:bodyPr/>
        <a:lstStyle/>
        <a:p>
          <a:endParaRPr lang="en-US"/>
        </a:p>
      </dgm:t>
    </dgm:pt>
    <dgm:pt modelId="{87DF3282-EAA1-4B15-BDDC-D2CE26523B7C}" type="sibTrans" cxnId="{A9B4BF4A-B8AF-4571-8585-A578B96BE0A3}">
      <dgm:prSet/>
      <dgm:spPr/>
      <dgm:t>
        <a:bodyPr/>
        <a:lstStyle/>
        <a:p>
          <a:endParaRPr lang="en-US"/>
        </a:p>
      </dgm:t>
    </dgm:pt>
    <dgm:pt modelId="{EB735A45-CFBB-451A-8E8A-A9BFF0F0D92A}" type="pres">
      <dgm:prSet presAssocID="{AE341131-D038-4F85-B112-79A088A6E816}" presName="Name0" presStyleCnt="0">
        <dgm:presLayoutVars>
          <dgm:dir/>
          <dgm:animLvl val="lvl"/>
          <dgm:resizeHandles val="exact"/>
        </dgm:presLayoutVars>
      </dgm:prSet>
      <dgm:spPr/>
    </dgm:pt>
    <dgm:pt modelId="{E37E4855-9CAA-4A61-ACBF-DACF2404DD45}" type="pres">
      <dgm:prSet presAssocID="{A77659ED-87A5-4C7A-8549-7E9B19B026D0}" presName="linNode" presStyleCnt="0"/>
      <dgm:spPr/>
    </dgm:pt>
    <dgm:pt modelId="{1F57CD2E-4C00-48D9-883E-FAC9A3B510DE}" type="pres">
      <dgm:prSet presAssocID="{A77659ED-87A5-4C7A-8549-7E9B19B026D0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CB7EB666-E1B8-45A3-B4B2-319E988061DC}" type="pres">
      <dgm:prSet presAssocID="{0F920AB0-8FE6-4042-B88C-9AB803309775}" presName="sp" presStyleCnt="0"/>
      <dgm:spPr/>
    </dgm:pt>
    <dgm:pt modelId="{9468C83E-7BE9-43EB-B011-386B5C330871}" type="pres">
      <dgm:prSet presAssocID="{49A70A8E-F1BC-4C81-9BD9-7EB6730420D5}" presName="linNode" presStyleCnt="0"/>
      <dgm:spPr/>
    </dgm:pt>
    <dgm:pt modelId="{09967D80-102F-49B1-AF38-DBC86E6F44B6}" type="pres">
      <dgm:prSet presAssocID="{49A70A8E-F1BC-4C81-9BD9-7EB6730420D5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6DC63FEB-9FFB-402D-88A8-E366200B9DEE}" type="pres">
      <dgm:prSet presAssocID="{91EBB9D1-2990-412B-9FFE-4B3293ABCE69}" presName="sp" presStyleCnt="0"/>
      <dgm:spPr/>
    </dgm:pt>
    <dgm:pt modelId="{97414F83-D912-4E1E-854D-EC475A015B4C}" type="pres">
      <dgm:prSet presAssocID="{6661FE35-3BBB-4776-8559-4C60440582E8}" presName="linNode" presStyleCnt="0"/>
      <dgm:spPr/>
    </dgm:pt>
    <dgm:pt modelId="{8133AA4B-D1A6-42A3-AB53-858C1E4AAF85}" type="pres">
      <dgm:prSet presAssocID="{6661FE35-3BBB-4776-8559-4C60440582E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544B2BD1-3FFB-459B-8330-6B4BC305054D}" type="pres">
      <dgm:prSet presAssocID="{6661FE35-3BBB-4776-8559-4C60440582E8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3667460E-1D44-417F-9439-0F2B352C2D79}" type="presOf" srcId="{49A70A8E-F1BC-4C81-9BD9-7EB6730420D5}" destId="{09967D80-102F-49B1-AF38-DBC86E6F44B6}" srcOrd="0" destOrd="0" presId="urn:microsoft.com/office/officeart/2005/8/layout/vList5"/>
    <dgm:cxn modelId="{4EB98B16-8257-4177-8FB6-415F42C1AC80}" type="presOf" srcId="{AE341131-D038-4F85-B112-79A088A6E816}" destId="{EB735A45-CFBB-451A-8E8A-A9BFF0F0D92A}" srcOrd="0" destOrd="0" presId="urn:microsoft.com/office/officeart/2005/8/layout/vList5"/>
    <dgm:cxn modelId="{4A645529-3206-4926-BDCA-B5B93CA6F0DC}" type="presOf" srcId="{61C74450-E951-489C-9E74-316896757603}" destId="{544B2BD1-3FFB-459B-8330-6B4BC305054D}" srcOrd="0" destOrd="0" presId="urn:microsoft.com/office/officeart/2005/8/layout/vList5"/>
    <dgm:cxn modelId="{CC804161-FE84-4525-8313-361556A145C8}" srcId="{AE341131-D038-4F85-B112-79A088A6E816}" destId="{6661FE35-3BBB-4776-8559-4C60440582E8}" srcOrd="2" destOrd="0" parTransId="{464B2308-423C-4871-8749-0095A3CFA325}" sibTransId="{127AE151-C13C-4371-A315-47CA2703FFD2}"/>
    <dgm:cxn modelId="{A9B4BF4A-B8AF-4571-8585-A578B96BE0A3}" srcId="{6661FE35-3BBB-4776-8559-4C60440582E8}" destId="{61C74450-E951-489C-9E74-316896757603}" srcOrd="0" destOrd="0" parTransId="{79EF4AD9-0908-4DCA-BFEC-7512E2BF30DF}" sibTransId="{87DF3282-EAA1-4B15-BDDC-D2CE26523B7C}"/>
    <dgm:cxn modelId="{A610F56E-7161-40C2-8370-25780250D31F}" type="presOf" srcId="{A77659ED-87A5-4C7A-8549-7E9B19B026D0}" destId="{1F57CD2E-4C00-48D9-883E-FAC9A3B510DE}" srcOrd="0" destOrd="0" presId="urn:microsoft.com/office/officeart/2005/8/layout/vList5"/>
    <dgm:cxn modelId="{06075C87-B506-4967-887B-01260A397454}" srcId="{AE341131-D038-4F85-B112-79A088A6E816}" destId="{A77659ED-87A5-4C7A-8549-7E9B19B026D0}" srcOrd="0" destOrd="0" parTransId="{C4A24F01-BF9F-4A7E-8004-F293D7D5C68F}" sibTransId="{0F920AB0-8FE6-4042-B88C-9AB803309775}"/>
    <dgm:cxn modelId="{585617C1-B989-4895-8CB9-3FB323226E86}" type="presOf" srcId="{6661FE35-3BBB-4776-8559-4C60440582E8}" destId="{8133AA4B-D1A6-42A3-AB53-858C1E4AAF85}" srcOrd="0" destOrd="0" presId="urn:microsoft.com/office/officeart/2005/8/layout/vList5"/>
    <dgm:cxn modelId="{454970E8-230D-4502-B490-29047DD82BB0}" srcId="{AE341131-D038-4F85-B112-79A088A6E816}" destId="{49A70A8E-F1BC-4C81-9BD9-7EB6730420D5}" srcOrd="1" destOrd="0" parTransId="{52929B22-1405-47A2-9413-0FDDFFD804BA}" sibTransId="{91EBB9D1-2990-412B-9FFE-4B3293ABCE69}"/>
    <dgm:cxn modelId="{FEE6CDE2-7688-441E-AD44-D97045F549F6}" type="presParOf" srcId="{EB735A45-CFBB-451A-8E8A-A9BFF0F0D92A}" destId="{E37E4855-9CAA-4A61-ACBF-DACF2404DD45}" srcOrd="0" destOrd="0" presId="urn:microsoft.com/office/officeart/2005/8/layout/vList5"/>
    <dgm:cxn modelId="{FEE133EB-1287-4B38-8BFC-AB5928BD91BC}" type="presParOf" srcId="{E37E4855-9CAA-4A61-ACBF-DACF2404DD45}" destId="{1F57CD2E-4C00-48D9-883E-FAC9A3B510DE}" srcOrd="0" destOrd="0" presId="urn:microsoft.com/office/officeart/2005/8/layout/vList5"/>
    <dgm:cxn modelId="{D92009D0-2A69-4FF1-B905-8CE87E943B92}" type="presParOf" srcId="{EB735A45-CFBB-451A-8E8A-A9BFF0F0D92A}" destId="{CB7EB666-E1B8-45A3-B4B2-319E988061DC}" srcOrd="1" destOrd="0" presId="urn:microsoft.com/office/officeart/2005/8/layout/vList5"/>
    <dgm:cxn modelId="{B48C4DA4-A436-43FB-B696-9786A74EE82C}" type="presParOf" srcId="{EB735A45-CFBB-451A-8E8A-A9BFF0F0D92A}" destId="{9468C83E-7BE9-43EB-B011-386B5C330871}" srcOrd="2" destOrd="0" presId="urn:microsoft.com/office/officeart/2005/8/layout/vList5"/>
    <dgm:cxn modelId="{2EAD5813-BD95-4457-B10B-3723E3B967A8}" type="presParOf" srcId="{9468C83E-7BE9-43EB-B011-386B5C330871}" destId="{09967D80-102F-49B1-AF38-DBC86E6F44B6}" srcOrd="0" destOrd="0" presId="urn:microsoft.com/office/officeart/2005/8/layout/vList5"/>
    <dgm:cxn modelId="{26A32ACB-4611-4AE1-BF4E-E8FCD1CAEC83}" type="presParOf" srcId="{EB735A45-CFBB-451A-8E8A-A9BFF0F0D92A}" destId="{6DC63FEB-9FFB-402D-88A8-E366200B9DEE}" srcOrd="3" destOrd="0" presId="urn:microsoft.com/office/officeart/2005/8/layout/vList5"/>
    <dgm:cxn modelId="{7861DD92-1CE8-450A-966D-8B9F59EECDC2}" type="presParOf" srcId="{EB735A45-CFBB-451A-8E8A-A9BFF0F0D92A}" destId="{97414F83-D912-4E1E-854D-EC475A015B4C}" srcOrd="4" destOrd="0" presId="urn:microsoft.com/office/officeart/2005/8/layout/vList5"/>
    <dgm:cxn modelId="{E06AAA3A-570A-42C2-B111-398DAF332BAB}" type="presParOf" srcId="{97414F83-D912-4E1E-854D-EC475A015B4C}" destId="{8133AA4B-D1A6-42A3-AB53-858C1E4AAF85}" srcOrd="0" destOrd="0" presId="urn:microsoft.com/office/officeart/2005/8/layout/vList5"/>
    <dgm:cxn modelId="{6892E92C-CF24-41D0-8FAD-14DB2077D575}" type="presParOf" srcId="{97414F83-D912-4E1E-854D-EC475A015B4C}" destId="{544B2BD1-3FFB-459B-8330-6B4BC305054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EEC7CE5-3FC1-44C0-969A-74D38D76FEBD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9F8AB504-3752-4C94-842D-90DB8C7B5C9C}">
      <dgm:prSet/>
      <dgm:spPr/>
      <dgm:t>
        <a:bodyPr/>
        <a:lstStyle/>
        <a:p>
          <a:r>
            <a:rPr lang="en-US" b="1"/>
            <a:t>Independent Test Set (8,147 Images)</a:t>
          </a:r>
          <a:endParaRPr lang="en-US"/>
        </a:p>
      </dgm:t>
    </dgm:pt>
    <dgm:pt modelId="{956FD87C-97A2-4E5C-BE07-612301973F52}" type="parTrans" cxnId="{E214FF60-9CA5-4C22-B4EE-57E302662CAD}">
      <dgm:prSet/>
      <dgm:spPr/>
      <dgm:t>
        <a:bodyPr/>
        <a:lstStyle/>
        <a:p>
          <a:endParaRPr lang="en-US"/>
        </a:p>
      </dgm:t>
    </dgm:pt>
    <dgm:pt modelId="{D81BFDF2-A27B-40B2-B1F4-26D67F8DE991}" type="sibTrans" cxnId="{E214FF60-9CA5-4C22-B4EE-57E302662CAD}">
      <dgm:prSet/>
      <dgm:spPr/>
      <dgm:t>
        <a:bodyPr/>
        <a:lstStyle/>
        <a:p>
          <a:endParaRPr lang="en-US"/>
        </a:p>
      </dgm:t>
    </dgm:pt>
    <dgm:pt modelId="{E6CD7B76-D0DE-4FBA-BEA6-7C77D9F49DAD}">
      <dgm:prSet/>
      <dgm:spPr/>
      <dgm:t>
        <a:bodyPr/>
        <a:lstStyle/>
        <a:p>
          <a:r>
            <a:rPr lang="en-US" b="1"/>
            <a:t>Test Accuracy:</a:t>
          </a:r>
          <a:r>
            <a:rPr lang="en-US"/>
            <a:t> </a:t>
          </a:r>
          <a:r>
            <a:rPr lang="en-US" b="1"/>
            <a:t>98.59%</a:t>
          </a:r>
          <a:endParaRPr lang="en-US"/>
        </a:p>
      </dgm:t>
    </dgm:pt>
    <dgm:pt modelId="{B8227DA7-22B5-4556-A441-B864F1931F94}" type="parTrans" cxnId="{4D0F94E2-07E8-4E7E-BE20-A45A2ECEFF76}">
      <dgm:prSet/>
      <dgm:spPr/>
      <dgm:t>
        <a:bodyPr/>
        <a:lstStyle/>
        <a:p>
          <a:endParaRPr lang="en-US"/>
        </a:p>
      </dgm:t>
    </dgm:pt>
    <dgm:pt modelId="{0ADEF7A0-5052-4A6F-94D1-2A213E1BB7C4}" type="sibTrans" cxnId="{4D0F94E2-07E8-4E7E-BE20-A45A2ECEFF76}">
      <dgm:prSet/>
      <dgm:spPr/>
      <dgm:t>
        <a:bodyPr/>
        <a:lstStyle/>
        <a:p>
          <a:endParaRPr lang="en-US"/>
        </a:p>
      </dgm:t>
    </dgm:pt>
    <dgm:pt modelId="{ADB943FF-AEB8-4803-8A60-408A1DB9922E}">
      <dgm:prSet/>
      <dgm:spPr/>
      <dgm:t>
        <a:bodyPr/>
        <a:lstStyle/>
        <a:p>
          <a:r>
            <a:rPr lang="en-US" b="1"/>
            <a:t>Macro F1-Score:</a:t>
          </a:r>
          <a:r>
            <a:rPr lang="en-US"/>
            <a:t> </a:t>
          </a:r>
          <a:r>
            <a:rPr lang="en-US" b="1"/>
            <a:t>0.9813</a:t>
          </a:r>
          <a:r>
            <a:rPr lang="en-US"/>
            <a:t> (Consistent across all 38 classes)</a:t>
          </a:r>
        </a:p>
      </dgm:t>
    </dgm:pt>
    <dgm:pt modelId="{B5EAC659-C906-4DA1-9DDE-DE02FC230D34}" type="parTrans" cxnId="{8671AC60-9532-4452-AA2D-FB35107DCA88}">
      <dgm:prSet/>
      <dgm:spPr/>
      <dgm:t>
        <a:bodyPr/>
        <a:lstStyle/>
        <a:p>
          <a:endParaRPr lang="en-US"/>
        </a:p>
      </dgm:t>
    </dgm:pt>
    <dgm:pt modelId="{FEA937B8-FFE9-4F45-AC1F-4876F2D9F781}" type="sibTrans" cxnId="{8671AC60-9532-4452-AA2D-FB35107DCA88}">
      <dgm:prSet/>
      <dgm:spPr/>
      <dgm:t>
        <a:bodyPr/>
        <a:lstStyle/>
        <a:p>
          <a:endParaRPr lang="en-US"/>
        </a:p>
      </dgm:t>
    </dgm:pt>
    <dgm:pt modelId="{9404F72D-D76F-4ABE-9B87-9620FD09EC4D}">
      <dgm:prSet/>
      <dgm:spPr/>
      <dgm:t>
        <a:bodyPr/>
        <a:lstStyle/>
        <a:p>
          <a:r>
            <a:rPr lang="en-US" b="1"/>
            <a:t>Weighted F1-Score:</a:t>
          </a:r>
          <a:r>
            <a:rPr lang="en-US"/>
            <a:t> </a:t>
          </a:r>
          <a:r>
            <a:rPr lang="en-US" b="1"/>
            <a:t>0.9900</a:t>
          </a:r>
          <a:endParaRPr lang="en-US"/>
        </a:p>
      </dgm:t>
    </dgm:pt>
    <dgm:pt modelId="{60F1B031-F652-4980-BEFD-1E53698B0B44}" type="parTrans" cxnId="{843C5CB6-67FD-456B-B3EF-9A8EFE8D496F}">
      <dgm:prSet/>
      <dgm:spPr/>
      <dgm:t>
        <a:bodyPr/>
        <a:lstStyle/>
        <a:p>
          <a:endParaRPr lang="en-US"/>
        </a:p>
      </dgm:t>
    </dgm:pt>
    <dgm:pt modelId="{BA6018E7-50B8-4238-990F-47CAC46823C0}" type="sibTrans" cxnId="{843C5CB6-67FD-456B-B3EF-9A8EFE8D496F}">
      <dgm:prSet/>
      <dgm:spPr/>
      <dgm:t>
        <a:bodyPr/>
        <a:lstStyle/>
        <a:p>
          <a:endParaRPr lang="en-US"/>
        </a:p>
      </dgm:t>
    </dgm:pt>
    <dgm:pt modelId="{53720FE3-9859-4987-9CAE-D78F3602C43D}">
      <dgm:prSet/>
      <dgm:spPr/>
      <dgm:t>
        <a:bodyPr/>
        <a:lstStyle/>
        <a:p>
          <a:r>
            <a:rPr lang="en-US" b="1"/>
            <a:t>Inference Speed:</a:t>
          </a:r>
          <a:r>
            <a:rPr lang="en-US"/>
            <a:t> Optimized for real-time diagnostic applications.</a:t>
          </a:r>
        </a:p>
      </dgm:t>
    </dgm:pt>
    <dgm:pt modelId="{64B9D62B-B4B0-4F68-9DB1-D9F5E23721BE}" type="parTrans" cxnId="{BC41B7B3-A44B-4786-80D1-0D2BDA01D5A2}">
      <dgm:prSet/>
      <dgm:spPr/>
      <dgm:t>
        <a:bodyPr/>
        <a:lstStyle/>
        <a:p>
          <a:endParaRPr lang="en-US"/>
        </a:p>
      </dgm:t>
    </dgm:pt>
    <dgm:pt modelId="{8AB41243-CA59-4244-835A-0792FCA1352D}" type="sibTrans" cxnId="{BC41B7B3-A44B-4786-80D1-0D2BDA01D5A2}">
      <dgm:prSet/>
      <dgm:spPr/>
      <dgm:t>
        <a:bodyPr/>
        <a:lstStyle/>
        <a:p>
          <a:endParaRPr lang="en-US"/>
        </a:p>
      </dgm:t>
    </dgm:pt>
    <dgm:pt modelId="{87397588-2894-4246-A0F0-3341CE926DA2}" type="pres">
      <dgm:prSet presAssocID="{FEEC7CE5-3FC1-44C0-969A-74D38D76FEBD}" presName="vert0" presStyleCnt="0">
        <dgm:presLayoutVars>
          <dgm:dir/>
          <dgm:animOne val="branch"/>
          <dgm:animLvl val="lvl"/>
        </dgm:presLayoutVars>
      </dgm:prSet>
      <dgm:spPr/>
    </dgm:pt>
    <dgm:pt modelId="{F7069FB8-091A-4B80-957A-E1E8750818EA}" type="pres">
      <dgm:prSet presAssocID="{9F8AB504-3752-4C94-842D-90DB8C7B5C9C}" presName="thickLine" presStyleLbl="alignNode1" presStyleIdx="0" presStyleCnt="5"/>
      <dgm:spPr/>
    </dgm:pt>
    <dgm:pt modelId="{21EDA7F7-F0CB-43C0-8D5F-273379E65356}" type="pres">
      <dgm:prSet presAssocID="{9F8AB504-3752-4C94-842D-90DB8C7B5C9C}" presName="horz1" presStyleCnt="0"/>
      <dgm:spPr/>
    </dgm:pt>
    <dgm:pt modelId="{66E61499-646D-438B-9046-38889F9E818D}" type="pres">
      <dgm:prSet presAssocID="{9F8AB504-3752-4C94-842D-90DB8C7B5C9C}" presName="tx1" presStyleLbl="revTx" presStyleIdx="0" presStyleCnt="5"/>
      <dgm:spPr/>
    </dgm:pt>
    <dgm:pt modelId="{BBF24DD8-558C-46FC-BF23-55332744284A}" type="pres">
      <dgm:prSet presAssocID="{9F8AB504-3752-4C94-842D-90DB8C7B5C9C}" presName="vert1" presStyleCnt="0"/>
      <dgm:spPr/>
    </dgm:pt>
    <dgm:pt modelId="{1ACA2FE4-AA93-41E7-8847-E41DD939F2B1}" type="pres">
      <dgm:prSet presAssocID="{E6CD7B76-D0DE-4FBA-BEA6-7C77D9F49DAD}" presName="thickLine" presStyleLbl="alignNode1" presStyleIdx="1" presStyleCnt="5"/>
      <dgm:spPr/>
    </dgm:pt>
    <dgm:pt modelId="{CAD76E92-115A-4BDF-A72E-9BE08A51DE74}" type="pres">
      <dgm:prSet presAssocID="{E6CD7B76-D0DE-4FBA-BEA6-7C77D9F49DAD}" presName="horz1" presStyleCnt="0"/>
      <dgm:spPr/>
    </dgm:pt>
    <dgm:pt modelId="{5E3EB2AC-DB66-4ADA-9600-8BBB1DF3A9E1}" type="pres">
      <dgm:prSet presAssocID="{E6CD7B76-D0DE-4FBA-BEA6-7C77D9F49DAD}" presName="tx1" presStyleLbl="revTx" presStyleIdx="1" presStyleCnt="5"/>
      <dgm:spPr/>
    </dgm:pt>
    <dgm:pt modelId="{523B7F1B-9B23-4E28-B8AE-A48CA4AB8E3E}" type="pres">
      <dgm:prSet presAssocID="{E6CD7B76-D0DE-4FBA-BEA6-7C77D9F49DAD}" presName="vert1" presStyleCnt="0"/>
      <dgm:spPr/>
    </dgm:pt>
    <dgm:pt modelId="{2D5547CC-69ED-4F75-AFFC-7A2E9A59193B}" type="pres">
      <dgm:prSet presAssocID="{ADB943FF-AEB8-4803-8A60-408A1DB9922E}" presName="thickLine" presStyleLbl="alignNode1" presStyleIdx="2" presStyleCnt="5"/>
      <dgm:spPr/>
    </dgm:pt>
    <dgm:pt modelId="{A3889369-34C6-441F-B77E-D73496C059F9}" type="pres">
      <dgm:prSet presAssocID="{ADB943FF-AEB8-4803-8A60-408A1DB9922E}" presName="horz1" presStyleCnt="0"/>
      <dgm:spPr/>
    </dgm:pt>
    <dgm:pt modelId="{A4D3D61F-9498-4D81-9F2D-9C02BF391BE6}" type="pres">
      <dgm:prSet presAssocID="{ADB943FF-AEB8-4803-8A60-408A1DB9922E}" presName="tx1" presStyleLbl="revTx" presStyleIdx="2" presStyleCnt="5"/>
      <dgm:spPr/>
    </dgm:pt>
    <dgm:pt modelId="{FAC3FC2D-73D7-48D8-8A0D-E8216D7D289F}" type="pres">
      <dgm:prSet presAssocID="{ADB943FF-AEB8-4803-8A60-408A1DB9922E}" presName="vert1" presStyleCnt="0"/>
      <dgm:spPr/>
    </dgm:pt>
    <dgm:pt modelId="{4D2745E4-0A57-4C54-87E8-444B4C7ADEBF}" type="pres">
      <dgm:prSet presAssocID="{9404F72D-D76F-4ABE-9B87-9620FD09EC4D}" presName="thickLine" presStyleLbl="alignNode1" presStyleIdx="3" presStyleCnt="5"/>
      <dgm:spPr/>
    </dgm:pt>
    <dgm:pt modelId="{C03C7962-5C5C-43E4-AD0C-D91DBA0DAF44}" type="pres">
      <dgm:prSet presAssocID="{9404F72D-D76F-4ABE-9B87-9620FD09EC4D}" presName="horz1" presStyleCnt="0"/>
      <dgm:spPr/>
    </dgm:pt>
    <dgm:pt modelId="{770699E4-C00D-42B9-9102-7A2C5844D1B9}" type="pres">
      <dgm:prSet presAssocID="{9404F72D-D76F-4ABE-9B87-9620FD09EC4D}" presName="tx1" presStyleLbl="revTx" presStyleIdx="3" presStyleCnt="5"/>
      <dgm:spPr/>
    </dgm:pt>
    <dgm:pt modelId="{7F7EF1B9-4543-4C8E-B63D-60F68DD7B78B}" type="pres">
      <dgm:prSet presAssocID="{9404F72D-D76F-4ABE-9B87-9620FD09EC4D}" presName="vert1" presStyleCnt="0"/>
      <dgm:spPr/>
    </dgm:pt>
    <dgm:pt modelId="{B7B3780E-3935-4DBA-9FDE-62E8F07C2C33}" type="pres">
      <dgm:prSet presAssocID="{53720FE3-9859-4987-9CAE-D78F3602C43D}" presName="thickLine" presStyleLbl="alignNode1" presStyleIdx="4" presStyleCnt="5"/>
      <dgm:spPr/>
    </dgm:pt>
    <dgm:pt modelId="{1E3BEF43-2B93-46D5-928F-B286D2BA3470}" type="pres">
      <dgm:prSet presAssocID="{53720FE3-9859-4987-9CAE-D78F3602C43D}" presName="horz1" presStyleCnt="0"/>
      <dgm:spPr/>
    </dgm:pt>
    <dgm:pt modelId="{2E02DC75-F760-46B7-BEDE-69079EB469A0}" type="pres">
      <dgm:prSet presAssocID="{53720FE3-9859-4987-9CAE-D78F3602C43D}" presName="tx1" presStyleLbl="revTx" presStyleIdx="4" presStyleCnt="5"/>
      <dgm:spPr/>
    </dgm:pt>
    <dgm:pt modelId="{6CB93AA1-9EE1-4E28-8ED9-B979CCCB9629}" type="pres">
      <dgm:prSet presAssocID="{53720FE3-9859-4987-9CAE-D78F3602C43D}" presName="vert1" presStyleCnt="0"/>
      <dgm:spPr/>
    </dgm:pt>
  </dgm:ptLst>
  <dgm:cxnLst>
    <dgm:cxn modelId="{8671AC60-9532-4452-AA2D-FB35107DCA88}" srcId="{FEEC7CE5-3FC1-44C0-969A-74D38D76FEBD}" destId="{ADB943FF-AEB8-4803-8A60-408A1DB9922E}" srcOrd="2" destOrd="0" parTransId="{B5EAC659-C906-4DA1-9DDE-DE02FC230D34}" sibTransId="{FEA937B8-FFE9-4F45-AC1F-4876F2D9F781}"/>
    <dgm:cxn modelId="{E214FF60-9CA5-4C22-B4EE-57E302662CAD}" srcId="{FEEC7CE5-3FC1-44C0-969A-74D38D76FEBD}" destId="{9F8AB504-3752-4C94-842D-90DB8C7B5C9C}" srcOrd="0" destOrd="0" parTransId="{956FD87C-97A2-4E5C-BE07-612301973F52}" sibTransId="{D81BFDF2-A27B-40B2-B1F4-26D67F8DE991}"/>
    <dgm:cxn modelId="{C7A7C841-D1A6-4267-A5B5-470B46DB6123}" type="presOf" srcId="{53720FE3-9859-4987-9CAE-D78F3602C43D}" destId="{2E02DC75-F760-46B7-BEDE-69079EB469A0}" srcOrd="0" destOrd="0" presId="urn:microsoft.com/office/officeart/2008/layout/LinedList"/>
    <dgm:cxn modelId="{3C6A0157-EBB1-429E-AE93-E24D01B46EF8}" type="presOf" srcId="{9F8AB504-3752-4C94-842D-90DB8C7B5C9C}" destId="{66E61499-646D-438B-9046-38889F9E818D}" srcOrd="0" destOrd="0" presId="urn:microsoft.com/office/officeart/2008/layout/LinedList"/>
    <dgm:cxn modelId="{2DAB6B85-6716-4FD5-A8B0-B042B7191A51}" type="presOf" srcId="{9404F72D-D76F-4ABE-9B87-9620FD09EC4D}" destId="{770699E4-C00D-42B9-9102-7A2C5844D1B9}" srcOrd="0" destOrd="0" presId="urn:microsoft.com/office/officeart/2008/layout/LinedList"/>
    <dgm:cxn modelId="{90C114AC-9B0F-40B8-8BB1-A314D0CCD6EE}" type="presOf" srcId="{ADB943FF-AEB8-4803-8A60-408A1DB9922E}" destId="{A4D3D61F-9498-4D81-9F2D-9C02BF391BE6}" srcOrd="0" destOrd="0" presId="urn:microsoft.com/office/officeart/2008/layout/LinedList"/>
    <dgm:cxn modelId="{BC41B7B3-A44B-4786-80D1-0D2BDA01D5A2}" srcId="{FEEC7CE5-3FC1-44C0-969A-74D38D76FEBD}" destId="{53720FE3-9859-4987-9CAE-D78F3602C43D}" srcOrd="4" destOrd="0" parTransId="{64B9D62B-B4B0-4F68-9DB1-D9F5E23721BE}" sibTransId="{8AB41243-CA59-4244-835A-0792FCA1352D}"/>
    <dgm:cxn modelId="{843C5CB6-67FD-456B-B3EF-9A8EFE8D496F}" srcId="{FEEC7CE5-3FC1-44C0-969A-74D38D76FEBD}" destId="{9404F72D-D76F-4ABE-9B87-9620FD09EC4D}" srcOrd="3" destOrd="0" parTransId="{60F1B031-F652-4980-BEFD-1E53698B0B44}" sibTransId="{BA6018E7-50B8-4238-990F-47CAC46823C0}"/>
    <dgm:cxn modelId="{4D0F94E2-07E8-4E7E-BE20-A45A2ECEFF76}" srcId="{FEEC7CE5-3FC1-44C0-969A-74D38D76FEBD}" destId="{E6CD7B76-D0DE-4FBA-BEA6-7C77D9F49DAD}" srcOrd="1" destOrd="0" parTransId="{B8227DA7-22B5-4556-A441-B864F1931F94}" sibTransId="{0ADEF7A0-5052-4A6F-94D1-2A213E1BB7C4}"/>
    <dgm:cxn modelId="{09A16AEE-3189-431C-B500-E1DAC322868B}" type="presOf" srcId="{FEEC7CE5-3FC1-44C0-969A-74D38D76FEBD}" destId="{87397588-2894-4246-A0F0-3341CE926DA2}" srcOrd="0" destOrd="0" presId="urn:microsoft.com/office/officeart/2008/layout/LinedList"/>
    <dgm:cxn modelId="{124DCAF7-7C4C-4635-81B4-2000580CA8E5}" type="presOf" srcId="{E6CD7B76-D0DE-4FBA-BEA6-7C77D9F49DAD}" destId="{5E3EB2AC-DB66-4ADA-9600-8BBB1DF3A9E1}" srcOrd="0" destOrd="0" presId="urn:microsoft.com/office/officeart/2008/layout/LinedList"/>
    <dgm:cxn modelId="{8F9A019E-6ECD-4A44-97C8-7EADA4BDB43E}" type="presParOf" srcId="{87397588-2894-4246-A0F0-3341CE926DA2}" destId="{F7069FB8-091A-4B80-957A-E1E8750818EA}" srcOrd="0" destOrd="0" presId="urn:microsoft.com/office/officeart/2008/layout/LinedList"/>
    <dgm:cxn modelId="{55FD87AC-3E04-4F5E-8085-C88AF97EA38F}" type="presParOf" srcId="{87397588-2894-4246-A0F0-3341CE926DA2}" destId="{21EDA7F7-F0CB-43C0-8D5F-273379E65356}" srcOrd="1" destOrd="0" presId="urn:microsoft.com/office/officeart/2008/layout/LinedList"/>
    <dgm:cxn modelId="{950FB603-D30E-489B-B709-1DF2605C9BD5}" type="presParOf" srcId="{21EDA7F7-F0CB-43C0-8D5F-273379E65356}" destId="{66E61499-646D-438B-9046-38889F9E818D}" srcOrd="0" destOrd="0" presId="urn:microsoft.com/office/officeart/2008/layout/LinedList"/>
    <dgm:cxn modelId="{1D6CD6DA-850E-4780-AA7B-C1B3B11F5F18}" type="presParOf" srcId="{21EDA7F7-F0CB-43C0-8D5F-273379E65356}" destId="{BBF24DD8-558C-46FC-BF23-55332744284A}" srcOrd="1" destOrd="0" presId="urn:microsoft.com/office/officeart/2008/layout/LinedList"/>
    <dgm:cxn modelId="{693E4987-FA4E-4CF9-B5E4-00F9C5388045}" type="presParOf" srcId="{87397588-2894-4246-A0F0-3341CE926DA2}" destId="{1ACA2FE4-AA93-41E7-8847-E41DD939F2B1}" srcOrd="2" destOrd="0" presId="urn:microsoft.com/office/officeart/2008/layout/LinedList"/>
    <dgm:cxn modelId="{C30EAC1C-CEDD-4AD1-8526-E0CD974E2903}" type="presParOf" srcId="{87397588-2894-4246-A0F0-3341CE926DA2}" destId="{CAD76E92-115A-4BDF-A72E-9BE08A51DE74}" srcOrd="3" destOrd="0" presId="urn:microsoft.com/office/officeart/2008/layout/LinedList"/>
    <dgm:cxn modelId="{BEF24542-0F7F-461B-8E26-A5673E09112E}" type="presParOf" srcId="{CAD76E92-115A-4BDF-A72E-9BE08A51DE74}" destId="{5E3EB2AC-DB66-4ADA-9600-8BBB1DF3A9E1}" srcOrd="0" destOrd="0" presId="urn:microsoft.com/office/officeart/2008/layout/LinedList"/>
    <dgm:cxn modelId="{3E16736A-3739-4B4E-9303-88078896A599}" type="presParOf" srcId="{CAD76E92-115A-4BDF-A72E-9BE08A51DE74}" destId="{523B7F1B-9B23-4E28-B8AE-A48CA4AB8E3E}" srcOrd="1" destOrd="0" presId="urn:microsoft.com/office/officeart/2008/layout/LinedList"/>
    <dgm:cxn modelId="{5F44C4CC-BFDA-45FA-9365-2939737E8552}" type="presParOf" srcId="{87397588-2894-4246-A0F0-3341CE926DA2}" destId="{2D5547CC-69ED-4F75-AFFC-7A2E9A59193B}" srcOrd="4" destOrd="0" presId="urn:microsoft.com/office/officeart/2008/layout/LinedList"/>
    <dgm:cxn modelId="{267CDE07-1605-42C3-A0B9-1474AE2DB669}" type="presParOf" srcId="{87397588-2894-4246-A0F0-3341CE926DA2}" destId="{A3889369-34C6-441F-B77E-D73496C059F9}" srcOrd="5" destOrd="0" presId="urn:microsoft.com/office/officeart/2008/layout/LinedList"/>
    <dgm:cxn modelId="{A2E123CF-28E8-411F-8CD5-B13E75B72556}" type="presParOf" srcId="{A3889369-34C6-441F-B77E-D73496C059F9}" destId="{A4D3D61F-9498-4D81-9F2D-9C02BF391BE6}" srcOrd="0" destOrd="0" presId="urn:microsoft.com/office/officeart/2008/layout/LinedList"/>
    <dgm:cxn modelId="{67C8C761-A9C7-4C50-BEF3-3F3A72488A4C}" type="presParOf" srcId="{A3889369-34C6-441F-B77E-D73496C059F9}" destId="{FAC3FC2D-73D7-48D8-8A0D-E8216D7D289F}" srcOrd="1" destOrd="0" presId="urn:microsoft.com/office/officeart/2008/layout/LinedList"/>
    <dgm:cxn modelId="{83DE7B83-27E5-458D-B5B1-F0C99CD010DE}" type="presParOf" srcId="{87397588-2894-4246-A0F0-3341CE926DA2}" destId="{4D2745E4-0A57-4C54-87E8-444B4C7ADEBF}" srcOrd="6" destOrd="0" presId="urn:microsoft.com/office/officeart/2008/layout/LinedList"/>
    <dgm:cxn modelId="{F52C7B4B-CAFC-4838-8A48-14471E1E2180}" type="presParOf" srcId="{87397588-2894-4246-A0F0-3341CE926DA2}" destId="{C03C7962-5C5C-43E4-AD0C-D91DBA0DAF44}" srcOrd="7" destOrd="0" presId="urn:microsoft.com/office/officeart/2008/layout/LinedList"/>
    <dgm:cxn modelId="{7C639D62-C77E-45B0-B482-40B9E1B52DEE}" type="presParOf" srcId="{C03C7962-5C5C-43E4-AD0C-D91DBA0DAF44}" destId="{770699E4-C00D-42B9-9102-7A2C5844D1B9}" srcOrd="0" destOrd="0" presId="urn:microsoft.com/office/officeart/2008/layout/LinedList"/>
    <dgm:cxn modelId="{4015300A-C92E-4A71-9DA6-1DF7B0E8ED53}" type="presParOf" srcId="{C03C7962-5C5C-43E4-AD0C-D91DBA0DAF44}" destId="{7F7EF1B9-4543-4C8E-B63D-60F68DD7B78B}" srcOrd="1" destOrd="0" presId="urn:microsoft.com/office/officeart/2008/layout/LinedList"/>
    <dgm:cxn modelId="{F164FEC1-520C-446F-ADF2-76A9B8CC74DF}" type="presParOf" srcId="{87397588-2894-4246-A0F0-3341CE926DA2}" destId="{B7B3780E-3935-4DBA-9FDE-62E8F07C2C33}" srcOrd="8" destOrd="0" presId="urn:microsoft.com/office/officeart/2008/layout/LinedList"/>
    <dgm:cxn modelId="{25EEA302-7405-4FDE-9D87-D9BF110A24EE}" type="presParOf" srcId="{87397588-2894-4246-A0F0-3341CE926DA2}" destId="{1E3BEF43-2B93-46D5-928F-B286D2BA3470}" srcOrd="9" destOrd="0" presId="urn:microsoft.com/office/officeart/2008/layout/LinedList"/>
    <dgm:cxn modelId="{9A7F9B55-C7F5-48E9-A8CF-6C46CD2FD31F}" type="presParOf" srcId="{1E3BEF43-2B93-46D5-928F-B286D2BA3470}" destId="{2E02DC75-F760-46B7-BEDE-69079EB469A0}" srcOrd="0" destOrd="0" presId="urn:microsoft.com/office/officeart/2008/layout/LinedList"/>
    <dgm:cxn modelId="{74F64ADE-00F8-482B-B22D-93A00E8AEE8F}" type="presParOf" srcId="{1E3BEF43-2B93-46D5-928F-B286D2BA3470}" destId="{6CB93AA1-9EE1-4E28-8ED9-B979CCCB962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998736-9AC9-4981-84A0-9F790F60E06C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7FEE84BB-5CAC-40E0-8264-CA9BD973D657}">
      <dgm:prSet/>
      <dgm:spPr/>
      <dgm:t>
        <a:bodyPr/>
        <a:lstStyle/>
        <a:p>
          <a:r>
            <a:rPr lang="en-US"/>
            <a:t>CRNN Dominance: Treating the leaf surface as a sequence allowed the model to "read" disease patterns more effectively than looking at them as a whole (ViT) or as a static graph (GCNN).</a:t>
          </a:r>
        </a:p>
      </dgm:t>
    </dgm:pt>
    <dgm:pt modelId="{8240D752-336A-4F49-9A61-4FB51FF5DA93}" type="parTrans" cxnId="{F86CF1DC-2D58-4CE2-BFD5-F314A4B7FCC0}">
      <dgm:prSet/>
      <dgm:spPr/>
      <dgm:t>
        <a:bodyPr/>
        <a:lstStyle/>
        <a:p>
          <a:endParaRPr lang="en-US"/>
        </a:p>
      </dgm:t>
    </dgm:pt>
    <dgm:pt modelId="{46BE785F-283B-4F09-B24A-A96877DF849C}" type="sibTrans" cxnId="{F86CF1DC-2D58-4CE2-BFD5-F314A4B7FCC0}">
      <dgm:prSet/>
      <dgm:spPr/>
      <dgm:t>
        <a:bodyPr/>
        <a:lstStyle/>
        <a:p>
          <a:endParaRPr lang="en-US"/>
        </a:p>
      </dgm:t>
    </dgm:pt>
    <dgm:pt modelId="{81AB2A40-9BBA-4EF8-9267-A8730D4D3620}">
      <dgm:prSet/>
      <dgm:spPr/>
      <dgm:t>
        <a:bodyPr/>
        <a:lstStyle/>
        <a:p>
          <a:r>
            <a:rPr lang="en-US"/>
            <a:t>Computational Efficiency: CRNN was nearly 3x faster than ViT per epoch while delivering much higher accuracy.</a:t>
          </a:r>
        </a:p>
      </dgm:t>
    </dgm:pt>
    <dgm:pt modelId="{7F4DBA4F-FA1A-407E-9ABD-5BEAAB948311}" type="parTrans" cxnId="{1143297C-7051-486F-A744-ABA5E9A8C598}">
      <dgm:prSet/>
      <dgm:spPr/>
      <dgm:t>
        <a:bodyPr/>
        <a:lstStyle/>
        <a:p>
          <a:endParaRPr lang="en-US"/>
        </a:p>
      </dgm:t>
    </dgm:pt>
    <dgm:pt modelId="{157B3AE2-9984-426B-8BF5-D75719C23AF2}" type="sibTrans" cxnId="{1143297C-7051-486F-A744-ABA5E9A8C598}">
      <dgm:prSet/>
      <dgm:spPr/>
      <dgm:t>
        <a:bodyPr/>
        <a:lstStyle/>
        <a:p>
          <a:endParaRPr lang="en-US"/>
        </a:p>
      </dgm:t>
    </dgm:pt>
    <dgm:pt modelId="{A6674155-C22C-4824-94F7-A7F889B7B9FA}">
      <dgm:prSet/>
      <dgm:spPr/>
      <dgm:t>
        <a:bodyPr/>
        <a:lstStyle/>
        <a:p>
          <a:r>
            <a:rPr lang="en-US"/>
            <a:t>Future Work: Deploying the model onto edge devices (Mobile/IoT) for field-based diagnosis.</a:t>
          </a:r>
        </a:p>
      </dgm:t>
    </dgm:pt>
    <dgm:pt modelId="{C341BCF5-2886-4611-82D7-BE57DD4FB83C}" type="parTrans" cxnId="{7980579B-A69D-45FE-8BE7-EBE8AD9E86A3}">
      <dgm:prSet/>
      <dgm:spPr/>
      <dgm:t>
        <a:bodyPr/>
        <a:lstStyle/>
        <a:p>
          <a:endParaRPr lang="en-US"/>
        </a:p>
      </dgm:t>
    </dgm:pt>
    <dgm:pt modelId="{F728EB3D-08ED-40E1-B84C-9C8C30C2C8E7}" type="sibTrans" cxnId="{7980579B-A69D-45FE-8BE7-EBE8AD9E86A3}">
      <dgm:prSet/>
      <dgm:spPr/>
      <dgm:t>
        <a:bodyPr/>
        <a:lstStyle/>
        <a:p>
          <a:endParaRPr lang="en-US"/>
        </a:p>
      </dgm:t>
    </dgm:pt>
    <dgm:pt modelId="{14F236CC-F3DA-43CF-968B-1E00527AAF99}" type="pres">
      <dgm:prSet presAssocID="{25998736-9AC9-4981-84A0-9F790F60E06C}" presName="vert0" presStyleCnt="0">
        <dgm:presLayoutVars>
          <dgm:dir/>
          <dgm:animOne val="branch"/>
          <dgm:animLvl val="lvl"/>
        </dgm:presLayoutVars>
      </dgm:prSet>
      <dgm:spPr/>
    </dgm:pt>
    <dgm:pt modelId="{71FD8118-1A78-4AD2-A4C3-82EC330AA774}" type="pres">
      <dgm:prSet presAssocID="{7FEE84BB-5CAC-40E0-8264-CA9BD973D657}" presName="thickLine" presStyleLbl="alignNode1" presStyleIdx="0" presStyleCnt="3"/>
      <dgm:spPr/>
    </dgm:pt>
    <dgm:pt modelId="{9014FBFE-A025-40D0-8F7B-359746587335}" type="pres">
      <dgm:prSet presAssocID="{7FEE84BB-5CAC-40E0-8264-CA9BD973D657}" presName="horz1" presStyleCnt="0"/>
      <dgm:spPr/>
    </dgm:pt>
    <dgm:pt modelId="{7741DF5A-3E8D-4510-B827-7C3305E4CFE0}" type="pres">
      <dgm:prSet presAssocID="{7FEE84BB-5CAC-40E0-8264-CA9BD973D657}" presName="tx1" presStyleLbl="revTx" presStyleIdx="0" presStyleCnt="3"/>
      <dgm:spPr/>
    </dgm:pt>
    <dgm:pt modelId="{297183A5-B289-48B1-8868-7896DCDB757E}" type="pres">
      <dgm:prSet presAssocID="{7FEE84BB-5CAC-40E0-8264-CA9BD973D657}" presName="vert1" presStyleCnt="0"/>
      <dgm:spPr/>
    </dgm:pt>
    <dgm:pt modelId="{BD929CCD-534D-41A7-837B-1F96ABDC987F}" type="pres">
      <dgm:prSet presAssocID="{81AB2A40-9BBA-4EF8-9267-A8730D4D3620}" presName="thickLine" presStyleLbl="alignNode1" presStyleIdx="1" presStyleCnt="3"/>
      <dgm:spPr/>
    </dgm:pt>
    <dgm:pt modelId="{0D7D2528-76D9-4787-9F35-EBD347873D1E}" type="pres">
      <dgm:prSet presAssocID="{81AB2A40-9BBA-4EF8-9267-A8730D4D3620}" presName="horz1" presStyleCnt="0"/>
      <dgm:spPr/>
    </dgm:pt>
    <dgm:pt modelId="{5A52A0FA-C49A-4E25-AEBC-FFE9F77621CE}" type="pres">
      <dgm:prSet presAssocID="{81AB2A40-9BBA-4EF8-9267-A8730D4D3620}" presName="tx1" presStyleLbl="revTx" presStyleIdx="1" presStyleCnt="3"/>
      <dgm:spPr/>
    </dgm:pt>
    <dgm:pt modelId="{3D50E664-D63D-4534-8AA2-4E5B6D6919CB}" type="pres">
      <dgm:prSet presAssocID="{81AB2A40-9BBA-4EF8-9267-A8730D4D3620}" presName="vert1" presStyleCnt="0"/>
      <dgm:spPr/>
    </dgm:pt>
    <dgm:pt modelId="{A553C7C1-6BB6-4834-A084-8A2A8671DAA5}" type="pres">
      <dgm:prSet presAssocID="{A6674155-C22C-4824-94F7-A7F889B7B9FA}" presName="thickLine" presStyleLbl="alignNode1" presStyleIdx="2" presStyleCnt="3"/>
      <dgm:spPr/>
    </dgm:pt>
    <dgm:pt modelId="{8920F430-144F-4C87-8B7D-EED775576DE0}" type="pres">
      <dgm:prSet presAssocID="{A6674155-C22C-4824-94F7-A7F889B7B9FA}" presName="horz1" presStyleCnt="0"/>
      <dgm:spPr/>
    </dgm:pt>
    <dgm:pt modelId="{202C5C0B-FE13-4052-8292-70D71B3D50C8}" type="pres">
      <dgm:prSet presAssocID="{A6674155-C22C-4824-94F7-A7F889B7B9FA}" presName="tx1" presStyleLbl="revTx" presStyleIdx="2" presStyleCnt="3"/>
      <dgm:spPr/>
    </dgm:pt>
    <dgm:pt modelId="{4FD72EF3-3E49-4D22-AF59-4D6BCF440649}" type="pres">
      <dgm:prSet presAssocID="{A6674155-C22C-4824-94F7-A7F889B7B9FA}" presName="vert1" presStyleCnt="0"/>
      <dgm:spPr/>
    </dgm:pt>
  </dgm:ptLst>
  <dgm:cxnLst>
    <dgm:cxn modelId="{7BFA4C35-42EB-43F8-9457-15A4189068E8}" type="presOf" srcId="{A6674155-C22C-4824-94F7-A7F889B7B9FA}" destId="{202C5C0B-FE13-4052-8292-70D71B3D50C8}" srcOrd="0" destOrd="0" presId="urn:microsoft.com/office/officeart/2008/layout/LinedList"/>
    <dgm:cxn modelId="{53B72367-A8B3-481B-B0B0-136BB09D66A7}" type="presOf" srcId="{25998736-9AC9-4981-84A0-9F790F60E06C}" destId="{14F236CC-F3DA-43CF-968B-1E00527AAF99}" srcOrd="0" destOrd="0" presId="urn:microsoft.com/office/officeart/2008/layout/LinedList"/>
    <dgm:cxn modelId="{719EBA52-5B0B-4E55-9376-84AB9F5B25AC}" type="presOf" srcId="{81AB2A40-9BBA-4EF8-9267-A8730D4D3620}" destId="{5A52A0FA-C49A-4E25-AEBC-FFE9F77621CE}" srcOrd="0" destOrd="0" presId="urn:microsoft.com/office/officeart/2008/layout/LinedList"/>
    <dgm:cxn modelId="{48BB2C7B-64DD-42BE-B22A-6CE38B78BBF6}" type="presOf" srcId="{7FEE84BB-5CAC-40E0-8264-CA9BD973D657}" destId="{7741DF5A-3E8D-4510-B827-7C3305E4CFE0}" srcOrd="0" destOrd="0" presId="urn:microsoft.com/office/officeart/2008/layout/LinedList"/>
    <dgm:cxn modelId="{1143297C-7051-486F-A744-ABA5E9A8C598}" srcId="{25998736-9AC9-4981-84A0-9F790F60E06C}" destId="{81AB2A40-9BBA-4EF8-9267-A8730D4D3620}" srcOrd="1" destOrd="0" parTransId="{7F4DBA4F-FA1A-407E-9ABD-5BEAAB948311}" sibTransId="{157B3AE2-9984-426B-8BF5-D75719C23AF2}"/>
    <dgm:cxn modelId="{7980579B-A69D-45FE-8BE7-EBE8AD9E86A3}" srcId="{25998736-9AC9-4981-84A0-9F790F60E06C}" destId="{A6674155-C22C-4824-94F7-A7F889B7B9FA}" srcOrd="2" destOrd="0" parTransId="{C341BCF5-2886-4611-82D7-BE57DD4FB83C}" sibTransId="{F728EB3D-08ED-40E1-B84C-9C8C30C2C8E7}"/>
    <dgm:cxn modelId="{F86CF1DC-2D58-4CE2-BFD5-F314A4B7FCC0}" srcId="{25998736-9AC9-4981-84A0-9F790F60E06C}" destId="{7FEE84BB-5CAC-40E0-8264-CA9BD973D657}" srcOrd="0" destOrd="0" parTransId="{8240D752-336A-4F49-9A61-4FB51FF5DA93}" sibTransId="{46BE785F-283B-4F09-B24A-A96877DF849C}"/>
    <dgm:cxn modelId="{670FDAEB-01D6-4236-B410-16555B0FE2A0}" type="presParOf" srcId="{14F236CC-F3DA-43CF-968B-1E00527AAF99}" destId="{71FD8118-1A78-4AD2-A4C3-82EC330AA774}" srcOrd="0" destOrd="0" presId="urn:microsoft.com/office/officeart/2008/layout/LinedList"/>
    <dgm:cxn modelId="{0E67962F-B0EF-448D-8213-1801119C07FC}" type="presParOf" srcId="{14F236CC-F3DA-43CF-968B-1E00527AAF99}" destId="{9014FBFE-A025-40D0-8F7B-359746587335}" srcOrd="1" destOrd="0" presId="urn:microsoft.com/office/officeart/2008/layout/LinedList"/>
    <dgm:cxn modelId="{8C8457E7-228C-44DD-A321-FC02B74D0FE0}" type="presParOf" srcId="{9014FBFE-A025-40D0-8F7B-359746587335}" destId="{7741DF5A-3E8D-4510-B827-7C3305E4CFE0}" srcOrd="0" destOrd="0" presId="urn:microsoft.com/office/officeart/2008/layout/LinedList"/>
    <dgm:cxn modelId="{3BAE4A03-066B-4C05-A602-63B19322E388}" type="presParOf" srcId="{9014FBFE-A025-40D0-8F7B-359746587335}" destId="{297183A5-B289-48B1-8868-7896DCDB757E}" srcOrd="1" destOrd="0" presId="urn:microsoft.com/office/officeart/2008/layout/LinedList"/>
    <dgm:cxn modelId="{2934B996-6839-4FBB-8381-C6409040589F}" type="presParOf" srcId="{14F236CC-F3DA-43CF-968B-1E00527AAF99}" destId="{BD929CCD-534D-41A7-837B-1F96ABDC987F}" srcOrd="2" destOrd="0" presId="urn:microsoft.com/office/officeart/2008/layout/LinedList"/>
    <dgm:cxn modelId="{BDE8637D-6984-4230-8A4B-E9EA94A02092}" type="presParOf" srcId="{14F236CC-F3DA-43CF-968B-1E00527AAF99}" destId="{0D7D2528-76D9-4787-9F35-EBD347873D1E}" srcOrd="3" destOrd="0" presId="urn:microsoft.com/office/officeart/2008/layout/LinedList"/>
    <dgm:cxn modelId="{FD58C7E7-B680-47F8-A02F-9A382371DEBF}" type="presParOf" srcId="{0D7D2528-76D9-4787-9F35-EBD347873D1E}" destId="{5A52A0FA-C49A-4E25-AEBC-FFE9F77621CE}" srcOrd="0" destOrd="0" presId="urn:microsoft.com/office/officeart/2008/layout/LinedList"/>
    <dgm:cxn modelId="{ECBD8DB9-4F48-4036-825E-E4DEAFE2C98F}" type="presParOf" srcId="{0D7D2528-76D9-4787-9F35-EBD347873D1E}" destId="{3D50E664-D63D-4534-8AA2-4E5B6D6919CB}" srcOrd="1" destOrd="0" presId="urn:microsoft.com/office/officeart/2008/layout/LinedList"/>
    <dgm:cxn modelId="{13BE0778-75A3-40A3-8AB5-B875EA017D7B}" type="presParOf" srcId="{14F236CC-F3DA-43CF-968B-1E00527AAF99}" destId="{A553C7C1-6BB6-4834-A084-8A2A8671DAA5}" srcOrd="4" destOrd="0" presId="urn:microsoft.com/office/officeart/2008/layout/LinedList"/>
    <dgm:cxn modelId="{C6827C79-8042-4D06-B661-CDEDB61A61DB}" type="presParOf" srcId="{14F236CC-F3DA-43CF-968B-1E00527AAF99}" destId="{8920F430-144F-4C87-8B7D-EED775576DE0}" srcOrd="5" destOrd="0" presId="urn:microsoft.com/office/officeart/2008/layout/LinedList"/>
    <dgm:cxn modelId="{651CC394-3940-49FF-BC50-50B2E22BAFF9}" type="presParOf" srcId="{8920F430-144F-4C87-8B7D-EED775576DE0}" destId="{202C5C0B-FE13-4052-8292-70D71B3D50C8}" srcOrd="0" destOrd="0" presId="urn:microsoft.com/office/officeart/2008/layout/LinedList"/>
    <dgm:cxn modelId="{511DD036-0A95-4ED5-9009-AF65913821B4}" type="presParOf" srcId="{8920F430-144F-4C87-8B7D-EED775576DE0}" destId="{4FD72EF3-3E49-4D22-AF59-4D6BCF44064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316D945-A194-4222-ABCF-D9AA586771BE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A54A5A4F-257C-4BAE-AB0C-2CFC33CF4CFA}">
      <dgm:prSet/>
      <dgm:spPr/>
      <dgm:t>
        <a:bodyPr/>
        <a:lstStyle/>
        <a:p>
          <a:r>
            <a:rPr lang="en-US"/>
            <a:t>Deployment: Hosted on Hugging Face Spaces.</a:t>
          </a:r>
        </a:p>
      </dgm:t>
    </dgm:pt>
    <dgm:pt modelId="{3A8DD351-FB2B-4345-AF78-E941E6DACFDD}" type="parTrans" cxnId="{DD613B01-2ED0-4D13-928D-9F097F4EB39B}">
      <dgm:prSet/>
      <dgm:spPr/>
      <dgm:t>
        <a:bodyPr/>
        <a:lstStyle/>
        <a:p>
          <a:endParaRPr lang="en-US"/>
        </a:p>
      </dgm:t>
    </dgm:pt>
    <dgm:pt modelId="{11C1BA39-D61A-4669-BA91-DB6521C56F85}" type="sibTrans" cxnId="{DD613B01-2ED0-4D13-928D-9F097F4EB39B}">
      <dgm:prSet/>
      <dgm:spPr/>
      <dgm:t>
        <a:bodyPr/>
        <a:lstStyle/>
        <a:p>
          <a:endParaRPr lang="en-US"/>
        </a:p>
      </dgm:t>
    </dgm:pt>
    <dgm:pt modelId="{AE776AD4-BC68-4901-A5C4-9A9BDD389532}">
      <dgm:prSet/>
      <dgm:spPr/>
      <dgm:t>
        <a:bodyPr/>
        <a:lstStyle/>
        <a:p>
          <a:r>
            <a:rPr lang="en-US">
              <a:hlinkClick xmlns:r="http://schemas.openxmlformats.org/officeDocument/2006/relationships" r:id="rId1"/>
            </a:rPr>
            <a:t>https://huggingface.co/spaces/hamzabinabdulmajeed/Plant-Disease-Diagnostic</a:t>
          </a:r>
          <a:endParaRPr lang="en-US"/>
        </a:p>
      </dgm:t>
    </dgm:pt>
    <dgm:pt modelId="{FE15360A-AB60-4DF4-8685-9C408AD61B18}" type="parTrans" cxnId="{B55A2B4B-BB38-4CAF-926F-A1E1A5ECC41D}">
      <dgm:prSet/>
      <dgm:spPr/>
      <dgm:t>
        <a:bodyPr/>
        <a:lstStyle/>
        <a:p>
          <a:endParaRPr lang="en-US"/>
        </a:p>
      </dgm:t>
    </dgm:pt>
    <dgm:pt modelId="{7ABA0616-AAA4-4C6E-9E6F-142AFC9B6343}" type="sibTrans" cxnId="{B55A2B4B-BB38-4CAF-926F-A1E1A5ECC41D}">
      <dgm:prSet/>
      <dgm:spPr/>
      <dgm:t>
        <a:bodyPr/>
        <a:lstStyle/>
        <a:p>
          <a:endParaRPr lang="en-US"/>
        </a:p>
      </dgm:t>
    </dgm:pt>
    <dgm:pt modelId="{2FD1ED5E-4633-4881-B10D-EA931F1904AC}">
      <dgm:prSet/>
      <dgm:spPr/>
      <dgm:t>
        <a:bodyPr/>
        <a:lstStyle/>
        <a:p>
          <a:r>
            <a:rPr lang="en-US"/>
            <a:t>Reproducibility: All notebooks are open-access on Kaggle.</a:t>
          </a:r>
        </a:p>
      </dgm:t>
    </dgm:pt>
    <dgm:pt modelId="{1C29F53F-3268-423A-BE87-8428DFF19060}" type="parTrans" cxnId="{F6109DAC-7879-4FC2-93BC-60995B83CD05}">
      <dgm:prSet/>
      <dgm:spPr/>
      <dgm:t>
        <a:bodyPr/>
        <a:lstStyle/>
        <a:p>
          <a:endParaRPr lang="en-US"/>
        </a:p>
      </dgm:t>
    </dgm:pt>
    <dgm:pt modelId="{6B4D3651-8C4A-481E-A03B-64A072EA790C}" type="sibTrans" cxnId="{F6109DAC-7879-4FC2-93BC-60995B83CD05}">
      <dgm:prSet/>
      <dgm:spPr/>
      <dgm:t>
        <a:bodyPr/>
        <a:lstStyle/>
        <a:p>
          <a:endParaRPr lang="en-US"/>
        </a:p>
      </dgm:t>
    </dgm:pt>
    <dgm:pt modelId="{C5F70B50-E68C-4D76-A9BD-C0B7D0186205}">
      <dgm:prSet/>
      <dgm:spPr/>
      <dgm:t>
        <a:bodyPr/>
        <a:lstStyle/>
        <a:p>
          <a:r>
            <a:rPr lang="en-US">
              <a:hlinkClick xmlns:r="http://schemas.openxmlformats.org/officeDocument/2006/relationships" r:id="rId2"/>
            </a:rPr>
            <a:t>https://www.kaggle.com/code/hamzabinbutt/plantvillage-eda</a:t>
          </a:r>
          <a:endParaRPr lang="en-US"/>
        </a:p>
      </dgm:t>
    </dgm:pt>
    <dgm:pt modelId="{F26A0649-2E60-4098-98A0-D880A77E4865}" type="parTrans" cxnId="{F0A9BC25-F5FB-47A5-B0E6-B7086A2A6556}">
      <dgm:prSet/>
      <dgm:spPr/>
      <dgm:t>
        <a:bodyPr/>
        <a:lstStyle/>
        <a:p>
          <a:endParaRPr lang="en-US"/>
        </a:p>
      </dgm:t>
    </dgm:pt>
    <dgm:pt modelId="{3AC19A75-7B15-4033-8644-C7EEAE06142C}" type="sibTrans" cxnId="{F0A9BC25-F5FB-47A5-B0E6-B7086A2A6556}">
      <dgm:prSet/>
      <dgm:spPr/>
      <dgm:t>
        <a:bodyPr/>
        <a:lstStyle/>
        <a:p>
          <a:endParaRPr lang="en-US"/>
        </a:p>
      </dgm:t>
    </dgm:pt>
    <dgm:pt modelId="{9E20F885-4201-4568-B9BC-E57F11A234F5}">
      <dgm:prSet/>
      <dgm:spPr/>
      <dgm:t>
        <a:bodyPr/>
        <a:lstStyle/>
        <a:p>
          <a:r>
            <a:rPr lang="en-US">
              <a:hlinkClick xmlns:r="http://schemas.openxmlformats.org/officeDocument/2006/relationships" r:id="rId3"/>
            </a:rPr>
            <a:t>https://www.kaggle.com/code/hamzabinbutt/plantvillage-baseline-crnn</a:t>
          </a:r>
          <a:endParaRPr lang="en-US"/>
        </a:p>
      </dgm:t>
    </dgm:pt>
    <dgm:pt modelId="{FDED170E-5D22-48EB-AD4E-F8F884A44356}" type="parTrans" cxnId="{0E976F9B-F157-442F-8447-DED898AC6609}">
      <dgm:prSet/>
      <dgm:spPr/>
      <dgm:t>
        <a:bodyPr/>
        <a:lstStyle/>
        <a:p>
          <a:endParaRPr lang="en-US"/>
        </a:p>
      </dgm:t>
    </dgm:pt>
    <dgm:pt modelId="{6401EE72-A3A0-4A3B-8EDD-421C9816475F}" type="sibTrans" cxnId="{0E976F9B-F157-442F-8447-DED898AC6609}">
      <dgm:prSet/>
      <dgm:spPr/>
      <dgm:t>
        <a:bodyPr/>
        <a:lstStyle/>
        <a:p>
          <a:endParaRPr lang="en-US"/>
        </a:p>
      </dgm:t>
    </dgm:pt>
    <dgm:pt modelId="{4DD8BC81-F45F-4BA2-A244-F8C0CB12E188}">
      <dgm:prSet/>
      <dgm:spPr/>
      <dgm:t>
        <a:bodyPr/>
        <a:lstStyle/>
        <a:p>
          <a:r>
            <a:rPr lang="en-US">
              <a:hlinkClick xmlns:r="http://schemas.openxmlformats.org/officeDocument/2006/relationships" r:id="rId4"/>
            </a:rPr>
            <a:t>https://www.kaggle.com/code/hamzabinbutt/plantvillage-gcnn</a:t>
          </a:r>
          <a:endParaRPr lang="en-US"/>
        </a:p>
      </dgm:t>
    </dgm:pt>
    <dgm:pt modelId="{5F0D3B46-A895-4655-92DA-981597998827}" type="parTrans" cxnId="{13FBBBA7-BBD6-4BE6-89A3-E02B7BB1B9E4}">
      <dgm:prSet/>
      <dgm:spPr/>
      <dgm:t>
        <a:bodyPr/>
        <a:lstStyle/>
        <a:p>
          <a:endParaRPr lang="en-US"/>
        </a:p>
      </dgm:t>
    </dgm:pt>
    <dgm:pt modelId="{4D7A0208-03F3-454A-84DE-86979AC29400}" type="sibTrans" cxnId="{13FBBBA7-BBD6-4BE6-89A3-E02B7BB1B9E4}">
      <dgm:prSet/>
      <dgm:spPr/>
      <dgm:t>
        <a:bodyPr/>
        <a:lstStyle/>
        <a:p>
          <a:endParaRPr lang="en-US"/>
        </a:p>
      </dgm:t>
    </dgm:pt>
    <dgm:pt modelId="{293662B5-B932-457D-9972-2CA2F9F1D014}">
      <dgm:prSet/>
      <dgm:spPr/>
      <dgm:t>
        <a:bodyPr/>
        <a:lstStyle/>
        <a:p>
          <a:r>
            <a:rPr lang="en-US">
              <a:hlinkClick xmlns:r="http://schemas.openxmlformats.org/officeDocument/2006/relationships" r:id="rId5"/>
            </a:rPr>
            <a:t>https://www.kaggle.com/code/hamzabinbutt/plantvillage-grcnn</a:t>
          </a:r>
          <a:endParaRPr lang="en-US"/>
        </a:p>
      </dgm:t>
    </dgm:pt>
    <dgm:pt modelId="{76F81506-A164-4BF6-BF14-F4D2AA5D8C4B}" type="parTrans" cxnId="{DBCF2ED9-DC9D-44EB-AC61-90D36F1AA001}">
      <dgm:prSet/>
      <dgm:spPr/>
      <dgm:t>
        <a:bodyPr/>
        <a:lstStyle/>
        <a:p>
          <a:endParaRPr lang="en-US"/>
        </a:p>
      </dgm:t>
    </dgm:pt>
    <dgm:pt modelId="{A78789AF-047B-4A72-9702-868E1F0F3C14}" type="sibTrans" cxnId="{DBCF2ED9-DC9D-44EB-AC61-90D36F1AA001}">
      <dgm:prSet/>
      <dgm:spPr/>
      <dgm:t>
        <a:bodyPr/>
        <a:lstStyle/>
        <a:p>
          <a:endParaRPr lang="en-US"/>
        </a:p>
      </dgm:t>
    </dgm:pt>
    <dgm:pt modelId="{42169218-B007-4799-9067-1D7B83E12C73}">
      <dgm:prSet/>
      <dgm:spPr/>
      <dgm:t>
        <a:bodyPr/>
        <a:lstStyle/>
        <a:p>
          <a:r>
            <a:rPr lang="en-US">
              <a:hlinkClick xmlns:r="http://schemas.openxmlformats.org/officeDocument/2006/relationships" r:id="rId6"/>
            </a:rPr>
            <a:t>https://www.kaggle.com/code/hamzabinbutt/plantvillage-baseline-vit</a:t>
          </a:r>
          <a:endParaRPr lang="en-US"/>
        </a:p>
      </dgm:t>
    </dgm:pt>
    <dgm:pt modelId="{B390BA71-F8E5-4249-ABEF-7621FB0FDB84}" type="parTrans" cxnId="{40257ABA-118E-4C8A-985D-F5528128BD8B}">
      <dgm:prSet/>
      <dgm:spPr/>
      <dgm:t>
        <a:bodyPr/>
        <a:lstStyle/>
        <a:p>
          <a:endParaRPr lang="en-US"/>
        </a:p>
      </dgm:t>
    </dgm:pt>
    <dgm:pt modelId="{63413E3E-8124-4485-8DC5-0D6669659B2A}" type="sibTrans" cxnId="{40257ABA-118E-4C8A-985D-F5528128BD8B}">
      <dgm:prSet/>
      <dgm:spPr/>
      <dgm:t>
        <a:bodyPr/>
        <a:lstStyle/>
        <a:p>
          <a:endParaRPr lang="en-US"/>
        </a:p>
      </dgm:t>
    </dgm:pt>
    <dgm:pt modelId="{99299917-7276-4457-8398-45CB39C7ADD4}" type="pres">
      <dgm:prSet presAssocID="{4316D945-A194-4222-ABCF-D9AA586771BE}" presName="vert0" presStyleCnt="0">
        <dgm:presLayoutVars>
          <dgm:dir/>
          <dgm:animOne val="branch"/>
          <dgm:animLvl val="lvl"/>
        </dgm:presLayoutVars>
      </dgm:prSet>
      <dgm:spPr/>
    </dgm:pt>
    <dgm:pt modelId="{5B94D785-4E40-43F6-BA48-E8918882908E}" type="pres">
      <dgm:prSet presAssocID="{A54A5A4F-257C-4BAE-AB0C-2CFC33CF4CFA}" presName="thickLine" presStyleLbl="alignNode1" presStyleIdx="0" presStyleCnt="8"/>
      <dgm:spPr/>
    </dgm:pt>
    <dgm:pt modelId="{2C12C08F-8D74-4622-83B2-B6E08B2A5254}" type="pres">
      <dgm:prSet presAssocID="{A54A5A4F-257C-4BAE-AB0C-2CFC33CF4CFA}" presName="horz1" presStyleCnt="0"/>
      <dgm:spPr/>
    </dgm:pt>
    <dgm:pt modelId="{F77C8971-07DE-480E-A9CD-505E7DCD242B}" type="pres">
      <dgm:prSet presAssocID="{A54A5A4F-257C-4BAE-AB0C-2CFC33CF4CFA}" presName="tx1" presStyleLbl="revTx" presStyleIdx="0" presStyleCnt="8"/>
      <dgm:spPr/>
    </dgm:pt>
    <dgm:pt modelId="{E5184513-2B03-424C-BCD2-CEE15C189A66}" type="pres">
      <dgm:prSet presAssocID="{A54A5A4F-257C-4BAE-AB0C-2CFC33CF4CFA}" presName="vert1" presStyleCnt="0"/>
      <dgm:spPr/>
    </dgm:pt>
    <dgm:pt modelId="{51482C3B-25E0-43AB-B119-90E373AE760F}" type="pres">
      <dgm:prSet presAssocID="{AE776AD4-BC68-4901-A5C4-9A9BDD389532}" presName="thickLine" presStyleLbl="alignNode1" presStyleIdx="1" presStyleCnt="8"/>
      <dgm:spPr/>
    </dgm:pt>
    <dgm:pt modelId="{7F814AC6-1038-49B7-B196-D9D82187DEC5}" type="pres">
      <dgm:prSet presAssocID="{AE776AD4-BC68-4901-A5C4-9A9BDD389532}" presName="horz1" presStyleCnt="0"/>
      <dgm:spPr/>
    </dgm:pt>
    <dgm:pt modelId="{E048BE1D-964C-4259-91DF-BBD219AB7920}" type="pres">
      <dgm:prSet presAssocID="{AE776AD4-BC68-4901-A5C4-9A9BDD389532}" presName="tx1" presStyleLbl="revTx" presStyleIdx="1" presStyleCnt="8"/>
      <dgm:spPr/>
    </dgm:pt>
    <dgm:pt modelId="{5BD3F949-1E95-4BE2-96A5-2A842402E103}" type="pres">
      <dgm:prSet presAssocID="{AE776AD4-BC68-4901-A5C4-9A9BDD389532}" presName="vert1" presStyleCnt="0"/>
      <dgm:spPr/>
    </dgm:pt>
    <dgm:pt modelId="{6CE121A9-8211-4510-A0B8-90CB17F9AFE5}" type="pres">
      <dgm:prSet presAssocID="{2FD1ED5E-4633-4881-B10D-EA931F1904AC}" presName="thickLine" presStyleLbl="alignNode1" presStyleIdx="2" presStyleCnt="8"/>
      <dgm:spPr/>
    </dgm:pt>
    <dgm:pt modelId="{4C8C589B-8A68-4BB2-A8CB-DBD51B1A97DB}" type="pres">
      <dgm:prSet presAssocID="{2FD1ED5E-4633-4881-B10D-EA931F1904AC}" presName="horz1" presStyleCnt="0"/>
      <dgm:spPr/>
    </dgm:pt>
    <dgm:pt modelId="{4FC50C3F-A837-4F10-952C-AB41F692D868}" type="pres">
      <dgm:prSet presAssocID="{2FD1ED5E-4633-4881-B10D-EA931F1904AC}" presName="tx1" presStyleLbl="revTx" presStyleIdx="2" presStyleCnt="8"/>
      <dgm:spPr/>
    </dgm:pt>
    <dgm:pt modelId="{CF549DA1-337E-4F59-94FB-B92954807F6B}" type="pres">
      <dgm:prSet presAssocID="{2FD1ED5E-4633-4881-B10D-EA931F1904AC}" presName="vert1" presStyleCnt="0"/>
      <dgm:spPr/>
    </dgm:pt>
    <dgm:pt modelId="{A4B5FE3D-A781-44F2-ABB0-C3F0FDE2E2D6}" type="pres">
      <dgm:prSet presAssocID="{C5F70B50-E68C-4D76-A9BD-C0B7D0186205}" presName="thickLine" presStyleLbl="alignNode1" presStyleIdx="3" presStyleCnt="8"/>
      <dgm:spPr/>
    </dgm:pt>
    <dgm:pt modelId="{4E6607C4-530C-4B94-9C68-BB1A93F150BB}" type="pres">
      <dgm:prSet presAssocID="{C5F70B50-E68C-4D76-A9BD-C0B7D0186205}" presName="horz1" presStyleCnt="0"/>
      <dgm:spPr/>
    </dgm:pt>
    <dgm:pt modelId="{1C4261BA-FA0C-4BBA-876B-B3B22C8C8908}" type="pres">
      <dgm:prSet presAssocID="{C5F70B50-E68C-4D76-A9BD-C0B7D0186205}" presName="tx1" presStyleLbl="revTx" presStyleIdx="3" presStyleCnt="8"/>
      <dgm:spPr/>
    </dgm:pt>
    <dgm:pt modelId="{0298994C-2B7B-4F79-BA35-05221FEAFFFD}" type="pres">
      <dgm:prSet presAssocID="{C5F70B50-E68C-4D76-A9BD-C0B7D0186205}" presName="vert1" presStyleCnt="0"/>
      <dgm:spPr/>
    </dgm:pt>
    <dgm:pt modelId="{A486A2B4-0F18-47D5-BA4B-E9B41AFDE732}" type="pres">
      <dgm:prSet presAssocID="{9E20F885-4201-4568-B9BC-E57F11A234F5}" presName="thickLine" presStyleLbl="alignNode1" presStyleIdx="4" presStyleCnt="8"/>
      <dgm:spPr/>
    </dgm:pt>
    <dgm:pt modelId="{B4CEF198-848E-4389-AC94-BE73147E5570}" type="pres">
      <dgm:prSet presAssocID="{9E20F885-4201-4568-B9BC-E57F11A234F5}" presName="horz1" presStyleCnt="0"/>
      <dgm:spPr/>
    </dgm:pt>
    <dgm:pt modelId="{8862B85B-8452-46F0-85A4-0E352486C6CC}" type="pres">
      <dgm:prSet presAssocID="{9E20F885-4201-4568-B9BC-E57F11A234F5}" presName="tx1" presStyleLbl="revTx" presStyleIdx="4" presStyleCnt="8"/>
      <dgm:spPr/>
    </dgm:pt>
    <dgm:pt modelId="{FFC58B37-FE1F-44C4-82F4-93964BA7CE45}" type="pres">
      <dgm:prSet presAssocID="{9E20F885-4201-4568-B9BC-E57F11A234F5}" presName="vert1" presStyleCnt="0"/>
      <dgm:spPr/>
    </dgm:pt>
    <dgm:pt modelId="{D9148336-7BD9-4B4F-AD1D-6A4E6CA68215}" type="pres">
      <dgm:prSet presAssocID="{4DD8BC81-F45F-4BA2-A244-F8C0CB12E188}" presName="thickLine" presStyleLbl="alignNode1" presStyleIdx="5" presStyleCnt="8"/>
      <dgm:spPr/>
    </dgm:pt>
    <dgm:pt modelId="{A75A6B26-B0B6-44A1-A3F2-0923CC8D4A53}" type="pres">
      <dgm:prSet presAssocID="{4DD8BC81-F45F-4BA2-A244-F8C0CB12E188}" presName="horz1" presStyleCnt="0"/>
      <dgm:spPr/>
    </dgm:pt>
    <dgm:pt modelId="{707407FC-8DB3-423A-BCE0-B9C3A11CD033}" type="pres">
      <dgm:prSet presAssocID="{4DD8BC81-F45F-4BA2-A244-F8C0CB12E188}" presName="tx1" presStyleLbl="revTx" presStyleIdx="5" presStyleCnt="8"/>
      <dgm:spPr/>
    </dgm:pt>
    <dgm:pt modelId="{B8D21ACB-88C6-4EBF-82E5-C41513455CE8}" type="pres">
      <dgm:prSet presAssocID="{4DD8BC81-F45F-4BA2-A244-F8C0CB12E188}" presName="vert1" presStyleCnt="0"/>
      <dgm:spPr/>
    </dgm:pt>
    <dgm:pt modelId="{4CEDAB40-80D9-453F-B45A-6797732548DF}" type="pres">
      <dgm:prSet presAssocID="{293662B5-B932-457D-9972-2CA2F9F1D014}" presName="thickLine" presStyleLbl="alignNode1" presStyleIdx="6" presStyleCnt="8"/>
      <dgm:spPr/>
    </dgm:pt>
    <dgm:pt modelId="{60746807-8C30-4E45-9687-9DFFFFAB627A}" type="pres">
      <dgm:prSet presAssocID="{293662B5-B932-457D-9972-2CA2F9F1D014}" presName="horz1" presStyleCnt="0"/>
      <dgm:spPr/>
    </dgm:pt>
    <dgm:pt modelId="{A4BA8326-1E82-44EB-BABC-DC9BC0E17016}" type="pres">
      <dgm:prSet presAssocID="{293662B5-B932-457D-9972-2CA2F9F1D014}" presName="tx1" presStyleLbl="revTx" presStyleIdx="6" presStyleCnt="8"/>
      <dgm:spPr/>
    </dgm:pt>
    <dgm:pt modelId="{22BF6108-7214-4B83-8D2A-9EEDA5D268F8}" type="pres">
      <dgm:prSet presAssocID="{293662B5-B932-457D-9972-2CA2F9F1D014}" presName="vert1" presStyleCnt="0"/>
      <dgm:spPr/>
    </dgm:pt>
    <dgm:pt modelId="{CC22549F-D4FB-4DE1-A49A-2DAAED32C933}" type="pres">
      <dgm:prSet presAssocID="{42169218-B007-4799-9067-1D7B83E12C73}" presName="thickLine" presStyleLbl="alignNode1" presStyleIdx="7" presStyleCnt="8"/>
      <dgm:spPr/>
    </dgm:pt>
    <dgm:pt modelId="{BEC84FF0-D848-41DB-8275-4EB86B8B6E7F}" type="pres">
      <dgm:prSet presAssocID="{42169218-B007-4799-9067-1D7B83E12C73}" presName="horz1" presStyleCnt="0"/>
      <dgm:spPr/>
    </dgm:pt>
    <dgm:pt modelId="{ABAA62A6-F74B-4429-A485-515ADAB42C4F}" type="pres">
      <dgm:prSet presAssocID="{42169218-B007-4799-9067-1D7B83E12C73}" presName="tx1" presStyleLbl="revTx" presStyleIdx="7" presStyleCnt="8"/>
      <dgm:spPr/>
    </dgm:pt>
    <dgm:pt modelId="{69D1C0C7-E1A2-4525-A66A-834FE0C3B3EC}" type="pres">
      <dgm:prSet presAssocID="{42169218-B007-4799-9067-1D7B83E12C73}" presName="vert1" presStyleCnt="0"/>
      <dgm:spPr/>
    </dgm:pt>
  </dgm:ptLst>
  <dgm:cxnLst>
    <dgm:cxn modelId="{DD613B01-2ED0-4D13-928D-9F097F4EB39B}" srcId="{4316D945-A194-4222-ABCF-D9AA586771BE}" destId="{A54A5A4F-257C-4BAE-AB0C-2CFC33CF4CFA}" srcOrd="0" destOrd="0" parTransId="{3A8DD351-FB2B-4345-AF78-E941E6DACFDD}" sibTransId="{11C1BA39-D61A-4669-BA91-DB6521C56F85}"/>
    <dgm:cxn modelId="{1D953A17-7190-4726-8A4A-BCB4DDB78E81}" type="presOf" srcId="{A54A5A4F-257C-4BAE-AB0C-2CFC33CF4CFA}" destId="{F77C8971-07DE-480E-A9CD-505E7DCD242B}" srcOrd="0" destOrd="0" presId="urn:microsoft.com/office/officeart/2008/layout/LinedList"/>
    <dgm:cxn modelId="{F0A9BC25-F5FB-47A5-B0E6-B7086A2A6556}" srcId="{4316D945-A194-4222-ABCF-D9AA586771BE}" destId="{C5F70B50-E68C-4D76-A9BD-C0B7D0186205}" srcOrd="3" destOrd="0" parTransId="{F26A0649-2E60-4098-98A0-D880A77E4865}" sibTransId="{3AC19A75-7B15-4033-8644-C7EEAE06142C}"/>
    <dgm:cxn modelId="{2700F535-E8FC-4A22-B411-4922415F5011}" type="presOf" srcId="{C5F70B50-E68C-4D76-A9BD-C0B7D0186205}" destId="{1C4261BA-FA0C-4BBA-876B-B3B22C8C8908}" srcOrd="0" destOrd="0" presId="urn:microsoft.com/office/officeart/2008/layout/LinedList"/>
    <dgm:cxn modelId="{75316549-D029-4DB3-A292-9F6823138306}" type="presOf" srcId="{AE776AD4-BC68-4901-A5C4-9A9BDD389532}" destId="{E048BE1D-964C-4259-91DF-BBD219AB7920}" srcOrd="0" destOrd="0" presId="urn:microsoft.com/office/officeart/2008/layout/LinedList"/>
    <dgm:cxn modelId="{B55A2B4B-BB38-4CAF-926F-A1E1A5ECC41D}" srcId="{4316D945-A194-4222-ABCF-D9AA586771BE}" destId="{AE776AD4-BC68-4901-A5C4-9A9BDD389532}" srcOrd="1" destOrd="0" parTransId="{FE15360A-AB60-4DF4-8685-9C408AD61B18}" sibTransId="{7ABA0616-AAA4-4C6E-9E6F-142AFC9B6343}"/>
    <dgm:cxn modelId="{934F7F4D-ADB7-46F1-A69F-AE2F02CD8389}" type="presOf" srcId="{293662B5-B932-457D-9972-2CA2F9F1D014}" destId="{A4BA8326-1E82-44EB-BABC-DC9BC0E17016}" srcOrd="0" destOrd="0" presId="urn:microsoft.com/office/officeart/2008/layout/LinedList"/>
    <dgm:cxn modelId="{EB5D8F51-77CA-4D5C-BF52-9D35F1E0AB86}" type="presOf" srcId="{42169218-B007-4799-9067-1D7B83E12C73}" destId="{ABAA62A6-F74B-4429-A485-515ADAB42C4F}" srcOrd="0" destOrd="0" presId="urn:microsoft.com/office/officeart/2008/layout/LinedList"/>
    <dgm:cxn modelId="{7C72998B-22D8-47D9-BA12-F788485B6ADC}" type="presOf" srcId="{9E20F885-4201-4568-B9BC-E57F11A234F5}" destId="{8862B85B-8452-46F0-85A4-0E352486C6CC}" srcOrd="0" destOrd="0" presId="urn:microsoft.com/office/officeart/2008/layout/LinedList"/>
    <dgm:cxn modelId="{0E976F9B-F157-442F-8447-DED898AC6609}" srcId="{4316D945-A194-4222-ABCF-D9AA586771BE}" destId="{9E20F885-4201-4568-B9BC-E57F11A234F5}" srcOrd="4" destOrd="0" parTransId="{FDED170E-5D22-48EB-AD4E-F8F884A44356}" sibTransId="{6401EE72-A3A0-4A3B-8EDD-421C9816475F}"/>
    <dgm:cxn modelId="{13FBBBA7-BBD6-4BE6-89A3-E02B7BB1B9E4}" srcId="{4316D945-A194-4222-ABCF-D9AA586771BE}" destId="{4DD8BC81-F45F-4BA2-A244-F8C0CB12E188}" srcOrd="5" destOrd="0" parTransId="{5F0D3B46-A895-4655-92DA-981597998827}" sibTransId="{4D7A0208-03F3-454A-84DE-86979AC29400}"/>
    <dgm:cxn modelId="{F6109DAC-7879-4FC2-93BC-60995B83CD05}" srcId="{4316D945-A194-4222-ABCF-D9AA586771BE}" destId="{2FD1ED5E-4633-4881-B10D-EA931F1904AC}" srcOrd="2" destOrd="0" parTransId="{1C29F53F-3268-423A-BE87-8428DFF19060}" sibTransId="{6B4D3651-8C4A-481E-A03B-64A072EA790C}"/>
    <dgm:cxn modelId="{6E950BAE-380D-49C3-B027-A38E2654105F}" type="presOf" srcId="{4316D945-A194-4222-ABCF-D9AA586771BE}" destId="{99299917-7276-4457-8398-45CB39C7ADD4}" srcOrd="0" destOrd="0" presId="urn:microsoft.com/office/officeart/2008/layout/LinedList"/>
    <dgm:cxn modelId="{40257ABA-118E-4C8A-985D-F5528128BD8B}" srcId="{4316D945-A194-4222-ABCF-D9AA586771BE}" destId="{42169218-B007-4799-9067-1D7B83E12C73}" srcOrd="7" destOrd="0" parTransId="{B390BA71-F8E5-4249-ABEF-7621FB0FDB84}" sibTransId="{63413E3E-8124-4485-8DC5-0D6669659B2A}"/>
    <dgm:cxn modelId="{DBCF2ED9-DC9D-44EB-AC61-90D36F1AA001}" srcId="{4316D945-A194-4222-ABCF-D9AA586771BE}" destId="{293662B5-B932-457D-9972-2CA2F9F1D014}" srcOrd="6" destOrd="0" parTransId="{76F81506-A164-4BF6-BF14-F4D2AA5D8C4B}" sibTransId="{A78789AF-047B-4A72-9702-868E1F0F3C14}"/>
    <dgm:cxn modelId="{D30A0EF5-A094-4AEC-B84C-5BD3F1390C53}" type="presOf" srcId="{2FD1ED5E-4633-4881-B10D-EA931F1904AC}" destId="{4FC50C3F-A837-4F10-952C-AB41F692D868}" srcOrd="0" destOrd="0" presId="urn:microsoft.com/office/officeart/2008/layout/LinedList"/>
    <dgm:cxn modelId="{D23FBAFE-BE76-40C2-9194-44BE44B7CB99}" type="presOf" srcId="{4DD8BC81-F45F-4BA2-A244-F8C0CB12E188}" destId="{707407FC-8DB3-423A-BCE0-B9C3A11CD033}" srcOrd="0" destOrd="0" presId="urn:microsoft.com/office/officeart/2008/layout/LinedList"/>
    <dgm:cxn modelId="{8EFEBE71-4400-4E0B-B44F-40E399DCFD1C}" type="presParOf" srcId="{99299917-7276-4457-8398-45CB39C7ADD4}" destId="{5B94D785-4E40-43F6-BA48-E8918882908E}" srcOrd="0" destOrd="0" presId="urn:microsoft.com/office/officeart/2008/layout/LinedList"/>
    <dgm:cxn modelId="{2771522C-EB23-4875-B714-39D4418856E6}" type="presParOf" srcId="{99299917-7276-4457-8398-45CB39C7ADD4}" destId="{2C12C08F-8D74-4622-83B2-B6E08B2A5254}" srcOrd="1" destOrd="0" presId="urn:microsoft.com/office/officeart/2008/layout/LinedList"/>
    <dgm:cxn modelId="{3A36CB32-465A-41E2-8A66-C7A392DD7ED9}" type="presParOf" srcId="{2C12C08F-8D74-4622-83B2-B6E08B2A5254}" destId="{F77C8971-07DE-480E-A9CD-505E7DCD242B}" srcOrd="0" destOrd="0" presId="urn:microsoft.com/office/officeart/2008/layout/LinedList"/>
    <dgm:cxn modelId="{37ED7CE4-186B-42DB-8A3E-BE88AA05480E}" type="presParOf" srcId="{2C12C08F-8D74-4622-83B2-B6E08B2A5254}" destId="{E5184513-2B03-424C-BCD2-CEE15C189A66}" srcOrd="1" destOrd="0" presId="urn:microsoft.com/office/officeart/2008/layout/LinedList"/>
    <dgm:cxn modelId="{D5657C22-0316-4B4A-99B6-FE930E5893F7}" type="presParOf" srcId="{99299917-7276-4457-8398-45CB39C7ADD4}" destId="{51482C3B-25E0-43AB-B119-90E373AE760F}" srcOrd="2" destOrd="0" presId="urn:microsoft.com/office/officeart/2008/layout/LinedList"/>
    <dgm:cxn modelId="{8C08B46A-74DB-4368-B4BE-730223397897}" type="presParOf" srcId="{99299917-7276-4457-8398-45CB39C7ADD4}" destId="{7F814AC6-1038-49B7-B196-D9D82187DEC5}" srcOrd="3" destOrd="0" presId="urn:microsoft.com/office/officeart/2008/layout/LinedList"/>
    <dgm:cxn modelId="{B30A8974-C8DD-4503-A694-01F041386535}" type="presParOf" srcId="{7F814AC6-1038-49B7-B196-D9D82187DEC5}" destId="{E048BE1D-964C-4259-91DF-BBD219AB7920}" srcOrd="0" destOrd="0" presId="urn:microsoft.com/office/officeart/2008/layout/LinedList"/>
    <dgm:cxn modelId="{8369894E-1830-45E5-A184-D3701B14EEC0}" type="presParOf" srcId="{7F814AC6-1038-49B7-B196-D9D82187DEC5}" destId="{5BD3F949-1E95-4BE2-96A5-2A842402E103}" srcOrd="1" destOrd="0" presId="urn:microsoft.com/office/officeart/2008/layout/LinedList"/>
    <dgm:cxn modelId="{0C981565-FC9F-4DD8-BAFE-3848969E84CA}" type="presParOf" srcId="{99299917-7276-4457-8398-45CB39C7ADD4}" destId="{6CE121A9-8211-4510-A0B8-90CB17F9AFE5}" srcOrd="4" destOrd="0" presId="urn:microsoft.com/office/officeart/2008/layout/LinedList"/>
    <dgm:cxn modelId="{C460C1DA-1B6B-43CB-AD9C-A1B4CAE6998B}" type="presParOf" srcId="{99299917-7276-4457-8398-45CB39C7ADD4}" destId="{4C8C589B-8A68-4BB2-A8CB-DBD51B1A97DB}" srcOrd="5" destOrd="0" presId="urn:microsoft.com/office/officeart/2008/layout/LinedList"/>
    <dgm:cxn modelId="{72872E6F-1448-4D23-8B0B-1D1311C79EA1}" type="presParOf" srcId="{4C8C589B-8A68-4BB2-A8CB-DBD51B1A97DB}" destId="{4FC50C3F-A837-4F10-952C-AB41F692D868}" srcOrd="0" destOrd="0" presId="urn:microsoft.com/office/officeart/2008/layout/LinedList"/>
    <dgm:cxn modelId="{BD818930-22E6-48EF-86DA-335C055B0FE0}" type="presParOf" srcId="{4C8C589B-8A68-4BB2-A8CB-DBD51B1A97DB}" destId="{CF549DA1-337E-4F59-94FB-B92954807F6B}" srcOrd="1" destOrd="0" presId="urn:microsoft.com/office/officeart/2008/layout/LinedList"/>
    <dgm:cxn modelId="{DB68DE1B-4863-451A-A2F6-7548B6FA0518}" type="presParOf" srcId="{99299917-7276-4457-8398-45CB39C7ADD4}" destId="{A4B5FE3D-A781-44F2-ABB0-C3F0FDE2E2D6}" srcOrd="6" destOrd="0" presId="urn:microsoft.com/office/officeart/2008/layout/LinedList"/>
    <dgm:cxn modelId="{C05A01DF-67DF-4879-8411-EAA560717F27}" type="presParOf" srcId="{99299917-7276-4457-8398-45CB39C7ADD4}" destId="{4E6607C4-530C-4B94-9C68-BB1A93F150BB}" srcOrd="7" destOrd="0" presId="urn:microsoft.com/office/officeart/2008/layout/LinedList"/>
    <dgm:cxn modelId="{179E63C5-1B2C-4260-B706-8821EECA37A0}" type="presParOf" srcId="{4E6607C4-530C-4B94-9C68-BB1A93F150BB}" destId="{1C4261BA-FA0C-4BBA-876B-B3B22C8C8908}" srcOrd="0" destOrd="0" presId="urn:microsoft.com/office/officeart/2008/layout/LinedList"/>
    <dgm:cxn modelId="{4A3E6D12-434C-413C-848A-364395991D16}" type="presParOf" srcId="{4E6607C4-530C-4B94-9C68-BB1A93F150BB}" destId="{0298994C-2B7B-4F79-BA35-05221FEAFFFD}" srcOrd="1" destOrd="0" presId="urn:microsoft.com/office/officeart/2008/layout/LinedList"/>
    <dgm:cxn modelId="{A706CD3C-3A2D-40B9-B8AB-E5009FD3D8F8}" type="presParOf" srcId="{99299917-7276-4457-8398-45CB39C7ADD4}" destId="{A486A2B4-0F18-47D5-BA4B-E9B41AFDE732}" srcOrd="8" destOrd="0" presId="urn:microsoft.com/office/officeart/2008/layout/LinedList"/>
    <dgm:cxn modelId="{ACE5BAB9-1326-4C51-B4DF-69D29CC61A3F}" type="presParOf" srcId="{99299917-7276-4457-8398-45CB39C7ADD4}" destId="{B4CEF198-848E-4389-AC94-BE73147E5570}" srcOrd="9" destOrd="0" presId="urn:microsoft.com/office/officeart/2008/layout/LinedList"/>
    <dgm:cxn modelId="{FFC974D7-2C88-492F-BFAE-23C3C17B3CBA}" type="presParOf" srcId="{B4CEF198-848E-4389-AC94-BE73147E5570}" destId="{8862B85B-8452-46F0-85A4-0E352486C6CC}" srcOrd="0" destOrd="0" presId="urn:microsoft.com/office/officeart/2008/layout/LinedList"/>
    <dgm:cxn modelId="{283F3DCE-F97D-4286-9B68-E15AEA7DBA7F}" type="presParOf" srcId="{B4CEF198-848E-4389-AC94-BE73147E5570}" destId="{FFC58B37-FE1F-44C4-82F4-93964BA7CE45}" srcOrd="1" destOrd="0" presId="urn:microsoft.com/office/officeart/2008/layout/LinedList"/>
    <dgm:cxn modelId="{D00E4259-C140-4EC1-B7D2-0876217A4C77}" type="presParOf" srcId="{99299917-7276-4457-8398-45CB39C7ADD4}" destId="{D9148336-7BD9-4B4F-AD1D-6A4E6CA68215}" srcOrd="10" destOrd="0" presId="urn:microsoft.com/office/officeart/2008/layout/LinedList"/>
    <dgm:cxn modelId="{0BAEEBE8-3C77-44CA-9D8C-45DF9B6DC8E8}" type="presParOf" srcId="{99299917-7276-4457-8398-45CB39C7ADD4}" destId="{A75A6B26-B0B6-44A1-A3F2-0923CC8D4A53}" srcOrd="11" destOrd="0" presId="urn:microsoft.com/office/officeart/2008/layout/LinedList"/>
    <dgm:cxn modelId="{75506C56-C207-4A55-8D95-639042DAEDAC}" type="presParOf" srcId="{A75A6B26-B0B6-44A1-A3F2-0923CC8D4A53}" destId="{707407FC-8DB3-423A-BCE0-B9C3A11CD033}" srcOrd="0" destOrd="0" presId="urn:microsoft.com/office/officeart/2008/layout/LinedList"/>
    <dgm:cxn modelId="{73747FCE-37C3-46C7-8784-B68704C45879}" type="presParOf" srcId="{A75A6B26-B0B6-44A1-A3F2-0923CC8D4A53}" destId="{B8D21ACB-88C6-4EBF-82E5-C41513455CE8}" srcOrd="1" destOrd="0" presId="urn:microsoft.com/office/officeart/2008/layout/LinedList"/>
    <dgm:cxn modelId="{5D32CEC3-9E46-4B53-AF6A-717A43134BD0}" type="presParOf" srcId="{99299917-7276-4457-8398-45CB39C7ADD4}" destId="{4CEDAB40-80D9-453F-B45A-6797732548DF}" srcOrd="12" destOrd="0" presId="urn:microsoft.com/office/officeart/2008/layout/LinedList"/>
    <dgm:cxn modelId="{F9FE2F5B-4D48-4452-97BC-B53934C54270}" type="presParOf" srcId="{99299917-7276-4457-8398-45CB39C7ADD4}" destId="{60746807-8C30-4E45-9687-9DFFFFAB627A}" srcOrd="13" destOrd="0" presId="urn:microsoft.com/office/officeart/2008/layout/LinedList"/>
    <dgm:cxn modelId="{B04555F2-669E-4A7A-B989-E7AC8334C12A}" type="presParOf" srcId="{60746807-8C30-4E45-9687-9DFFFFAB627A}" destId="{A4BA8326-1E82-44EB-BABC-DC9BC0E17016}" srcOrd="0" destOrd="0" presId="urn:microsoft.com/office/officeart/2008/layout/LinedList"/>
    <dgm:cxn modelId="{9B424A00-6D50-4B36-BB86-EFD26FA90CAF}" type="presParOf" srcId="{60746807-8C30-4E45-9687-9DFFFFAB627A}" destId="{22BF6108-7214-4B83-8D2A-9EEDA5D268F8}" srcOrd="1" destOrd="0" presId="urn:microsoft.com/office/officeart/2008/layout/LinedList"/>
    <dgm:cxn modelId="{85513467-7BAA-46EF-864F-2B43A14FD678}" type="presParOf" srcId="{99299917-7276-4457-8398-45CB39C7ADD4}" destId="{CC22549F-D4FB-4DE1-A49A-2DAAED32C933}" srcOrd="14" destOrd="0" presId="urn:microsoft.com/office/officeart/2008/layout/LinedList"/>
    <dgm:cxn modelId="{AC8878E1-189D-4F17-9705-E9DEBA984FA5}" type="presParOf" srcId="{99299917-7276-4457-8398-45CB39C7ADD4}" destId="{BEC84FF0-D848-41DB-8275-4EB86B8B6E7F}" srcOrd="15" destOrd="0" presId="urn:microsoft.com/office/officeart/2008/layout/LinedList"/>
    <dgm:cxn modelId="{8119327F-C946-4650-8E26-EB8D745E771B}" type="presParOf" srcId="{BEC84FF0-D848-41DB-8275-4EB86B8B6E7F}" destId="{ABAA62A6-F74B-4429-A485-515ADAB42C4F}" srcOrd="0" destOrd="0" presId="urn:microsoft.com/office/officeart/2008/layout/LinedList"/>
    <dgm:cxn modelId="{45F09074-71B2-4F91-B654-361492687A99}" type="presParOf" srcId="{BEC84FF0-D848-41DB-8275-4EB86B8B6E7F}" destId="{69D1C0C7-E1A2-4525-A66A-834FE0C3B3E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21663B-1F8C-4DF7-9986-8015318F09E3}">
      <dsp:nvSpPr>
        <dsp:cNvPr id="0" name=""/>
        <dsp:cNvSpPr/>
      </dsp:nvSpPr>
      <dsp:spPr>
        <a:xfrm>
          <a:off x="0" y="665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EEA5FC3-4A27-40BF-835D-FC9B2F62F624}">
      <dsp:nvSpPr>
        <dsp:cNvPr id="0" name=""/>
        <dsp:cNvSpPr/>
      </dsp:nvSpPr>
      <dsp:spPr>
        <a:xfrm>
          <a:off x="0" y="665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Volume: 54,305 total images across 38 classes.</a:t>
          </a:r>
        </a:p>
      </dsp:txBody>
      <dsp:txXfrm>
        <a:off x="0" y="665"/>
        <a:ext cx="6666833" cy="778941"/>
      </dsp:txXfrm>
    </dsp:sp>
    <dsp:sp modelId="{30B4F00B-3305-4710-94AE-EBA6D21DE29B}">
      <dsp:nvSpPr>
        <dsp:cNvPr id="0" name=""/>
        <dsp:cNvSpPr/>
      </dsp:nvSpPr>
      <dsp:spPr>
        <a:xfrm>
          <a:off x="0" y="779606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7CD5B7-8F20-43FE-A329-19EFB8016F17}">
      <dsp:nvSpPr>
        <dsp:cNvPr id="0" name=""/>
        <dsp:cNvSpPr/>
      </dsp:nvSpPr>
      <dsp:spPr>
        <a:xfrm>
          <a:off x="0" y="779606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Complexity: Includes healthy leaves and diverse diseases (Bacterial, Fungal, Viral).</a:t>
          </a:r>
        </a:p>
      </dsp:txBody>
      <dsp:txXfrm>
        <a:off x="0" y="779606"/>
        <a:ext cx="6666833" cy="778941"/>
      </dsp:txXfrm>
    </dsp:sp>
    <dsp:sp modelId="{9C68A900-B192-4C39-8BE6-BF9D18E69FE4}">
      <dsp:nvSpPr>
        <dsp:cNvPr id="0" name=""/>
        <dsp:cNvSpPr/>
      </dsp:nvSpPr>
      <dsp:spPr>
        <a:xfrm>
          <a:off x="0" y="1558548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1DCD0B0-8EA8-4CB7-B269-B09FAE1189CC}">
      <dsp:nvSpPr>
        <dsp:cNvPr id="0" name=""/>
        <dsp:cNvSpPr/>
      </dsp:nvSpPr>
      <dsp:spPr>
        <a:xfrm>
          <a:off x="0" y="1558548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Data Splits:</a:t>
          </a:r>
        </a:p>
      </dsp:txBody>
      <dsp:txXfrm>
        <a:off x="0" y="1558548"/>
        <a:ext cx="6666833" cy="778941"/>
      </dsp:txXfrm>
    </dsp:sp>
    <dsp:sp modelId="{B8A39DA4-74CD-43BF-A079-EEBC0669D64C}">
      <dsp:nvSpPr>
        <dsp:cNvPr id="0" name=""/>
        <dsp:cNvSpPr/>
      </dsp:nvSpPr>
      <dsp:spPr>
        <a:xfrm>
          <a:off x="0" y="2337489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1469F3-CE5C-4A03-B4AD-F9307175DDDA}">
      <dsp:nvSpPr>
        <dsp:cNvPr id="0" name=""/>
        <dsp:cNvSpPr/>
      </dsp:nvSpPr>
      <dsp:spPr>
        <a:xfrm>
          <a:off x="0" y="2337489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Train: ~48k images.</a:t>
          </a:r>
        </a:p>
      </dsp:txBody>
      <dsp:txXfrm>
        <a:off x="0" y="2337489"/>
        <a:ext cx="6666833" cy="778941"/>
      </dsp:txXfrm>
    </dsp:sp>
    <dsp:sp modelId="{B1C4A2B9-71C6-4BC5-A3EF-B5C7376C14FF}">
      <dsp:nvSpPr>
        <dsp:cNvPr id="0" name=""/>
        <dsp:cNvSpPr/>
      </dsp:nvSpPr>
      <dsp:spPr>
        <a:xfrm>
          <a:off x="0" y="3116430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86A3F50-E9FE-45FA-94E9-4BBF027749D1}">
      <dsp:nvSpPr>
        <dsp:cNvPr id="0" name=""/>
        <dsp:cNvSpPr/>
      </dsp:nvSpPr>
      <dsp:spPr>
        <a:xfrm>
          <a:off x="0" y="3116430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Validation: ~1.2k images.</a:t>
          </a:r>
        </a:p>
      </dsp:txBody>
      <dsp:txXfrm>
        <a:off x="0" y="3116430"/>
        <a:ext cx="6666833" cy="778941"/>
      </dsp:txXfrm>
    </dsp:sp>
    <dsp:sp modelId="{C1B3A16D-D6C7-4398-AAA8-463E10065CB4}">
      <dsp:nvSpPr>
        <dsp:cNvPr id="0" name=""/>
        <dsp:cNvSpPr/>
      </dsp:nvSpPr>
      <dsp:spPr>
        <a:xfrm>
          <a:off x="0" y="3895371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8066800-17AC-4D18-A028-80DF64B9BCAB}">
      <dsp:nvSpPr>
        <dsp:cNvPr id="0" name=""/>
        <dsp:cNvSpPr/>
      </dsp:nvSpPr>
      <dsp:spPr>
        <a:xfrm>
          <a:off x="0" y="3895371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Independent Test: 8,147 hold-out images.</a:t>
          </a:r>
        </a:p>
      </dsp:txBody>
      <dsp:txXfrm>
        <a:off x="0" y="3895371"/>
        <a:ext cx="6666833" cy="778941"/>
      </dsp:txXfrm>
    </dsp:sp>
    <dsp:sp modelId="{24EA7066-B21D-4318-AD0F-369067D3FE89}">
      <dsp:nvSpPr>
        <dsp:cNvPr id="0" name=""/>
        <dsp:cNvSpPr/>
      </dsp:nvSpPr>
      <dsp:spPr>
        <a:xfrm>
          <a:off x="0" y="4674313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E098FFA-2B58-4EB3-8C41-E24BCBCF857E}">
      <dsp:nvSpPr>
        <dsp:cNvPr id="0" name=""/>
        <dsp:cNvSpPr/>
      </dsp:nvSpPr>
      <dsp:spPr>
        <a:xfrm>
          <a:off x="0" y="4674313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Preprocessing: 256x256 resolution, Label Smoothing (0.1) to prevent overfitting.</a:t>
          </a:r>
        </a:p>
      </dsp:txBody>
      <dsp:txXfrm>
        <a:off x="0" y="4674313"/>
        <a:ext cx="6666833" cy="7789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2F1412-8C59-41BD-A9AE-6FD0774E79A4}">
      <dsp:nvSpPr>
        <dsp:cNvPr id="0" name=""/>
        <dsp:cNvSpPr/>
      </dsp:nvSpPr>
      <dsp:spPr>
        <a:xfrm>
          <a:off x="0" y="54331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Backbone: Convolutional layers for high-fidelity spatial feature extraction.</a:t>
          </a:r>
        </a:p>
      </dsp:txBody>
      <dsp:txXfrm>
        <a:off x="62808" y="117139"/>
        <a:ext cx="6541217" cy="1161018"/>
      </dsp:txXfrm>
    </dsp:sp>
    <dsp:sp modelId="{000313BF-C320-4170-B9C4-7EC63D333ABB}">
      <dsp:nvSpPr>
        <dsp:cNvPr id="0" name=""/>
        <dsp:cNvSpPr/>
      </dsp:nvSpPr>
      <dsp:spPr>
        <a:xfrm>
          <a:off x="0" y="1407205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Innovation: * Spatial Attention: Focuses on the "lesion" areas of the leaf.</a:t>
          </a:r>
        </a:p>
      </dsp:txBody>
      <dsp:txXfrm>
        <a:off x="62808" y="1470013"/>
        <a:ext cx="6541217" cy="1161018"/>
      </dsp:txXfrm>
    </dsp:sp>
    <dsp:sp modelId="{9B3BBB91-EB8A-4B3C-95FF-E433AA8D084B}">
      <dsp:nvSpPr>
        <dsp:cNvPr id="0" name=""/>
        <dsp:cNvSpPr/>
      </dsp:nvSpPr>
      <dsp:spPr>
        <a:xfrm>
          <a:off x="0" y="2760080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Bi-LSTM: Treats spatial features as a sequence to capture structural dependencies.</a:t>
          </a:r>
        </a:p>
      </dsp:txBody>
      <dsp:txXfrm>
        <a:off x="62808" y="2822888"/>
        <a:ext cx="6541217" cy="1161018"/>
      </dsp:txXfrm>
    </dsp:sp>
    <dsp:sp modelId="{DF9DE0EF-EE3D-4217-B192-02B1E94A2603}">
      <dsp:nvSpPr>
        <dsp:cNvPr id="0" name=""/>
        <dsp:cNvSpPr/>
      </dsp:nvSpPr>
      <dsp:spPr>
        <a:xfrm>
          <a:off x="0" y="4112954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Why it worked: It combines the local precision of CNNs with the global structural awareness of RNNs.</a:t>
          </a:r>
        </a:p>
      </dsp:txBody>
      <dsp:txXfrm>
        <a:off x="62808" y="4175762"/>
        <a:ext cx="6541217" cy="11610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22D40-DFE4-49B3-90D7-801BF2F3719E}">
      <dsp:nvSpPr>
        <dsp:cNvPr id="0" name=""/>
        <dsp:cNvSpPr/>
      </dsp:nvSpPr>
      <dsp:spPr>
        <a:xfrm>
          <a:off x="0" y="12862"/>
          <a:ext cx="6666833" cy="1761398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GCNN: Models leaves as non-Euclidean graphs. Great for geometry but lacked depth for complex 38-class patterns.</a:t>
          </a:r>
        </a:p>
      </dsp:txBody>
      <dsp:txXfrm>
        <a:off x="85984" y="98846"/>
        <a:ext cx="6494865" cy="1589430"/>
      </dsp:txXfrm>
    </dsp:sp>
    <dsp:sp modelId="{7F3986BF-A53E-41B9-A794-C1E4F12EF0AC}">
      <dsp:nvSpPr>
        <dsp:cNvPr id="0" name=""/>
        <dsp:cNvSpPr/>
      </dsp:nvSpPr>
      <dsp:spPr>
        <a:xfrm>
          <a:off x="0" y="1846260"/>
          <a:ext cx="6666833" cy="1761398"/>
        </a:xfrm>
        <a:prstGeom prst="roundRect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GRCNN: An evolution using memory-gated units (Recurrent) to manage dependencies between spatial points.</a:t>
          </a:r>
        </a:p>
      </dsp:txBody>
      <dsp:txXfrm>
        <a:off x="85984" y="1932244"/>
        <a:ext cx="6494865" cy="1589430"/>
      </dsp:txXfrm>
    </dsp:sp>
    <dsp:sp modelId="{09E47DBB-6A62-45E5-BBF8-9C210E3B0012}">
      <dsp:nvSpPr>
        <dsp:cNvPr id="0" name=""/>
        <dsp:cNvSpPr/>
      </dsp:nvSpPr>
      <dsp:spPr>
        <a:xfrm>
          <a:off x="0" y="3679659"/>
          <a:ext cx="6666833" cy="1761398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Performance: Achieved ~79% validation accuracy, proving the "Graph" approach is promising but requires more computational refinement for this specific dataset.</a:t>
          </a:r>
        </a:p>
      </dsp:txBody>
      <dsp:txXfrm>
        <a:off x="85984" y="3765643"/>
        <a:ext cx="6494865" cy="15894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7CD2E-4C00-48D9-883E-FAC9A3B510DE}">
      <dsp:nvSpPr>
        <dsp:cNvPr id="0" name=""/>
        <dsp:cNvSpPr/>
      </dsp:nvSpPr>
      <dsp:spPr>
        <a:xfrm>
          <a:off x="0" y="2663"/>
          <a:ext cx="2400059" cy="175761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Mechanism:</a:t>
          </a:r>
          <a:r>
            <a:rPr lang="en-US" sz="2300" kern="1200"/>
            <a:t> Multi-head Self-Attention.</a:t>
          </a:r>
        </a:p>
      </dsp:txBody>
      <dsp:txXfrm>
        <a:off x="85799" y="88462"/>
        <a:ext cx="2228461" cy="1586012"/>
      </dsp:txXfrm>
    </dsp:sp>
    <dsp:sp modelId="{09967D80-102F-49B1-AF38-DBC86E6F44B6}">
      <dsp:nvSpPr>
        <dsp:cNvPr id="0" name=""/>
        <dsp:cNvSpPr/>
      </dsp:nvSpPr>
      <dsp:spPr>
        <a:xfrm>
          <a:off x="0" y="1848154"/>
          <a:ext cx="2400059" cy="1757610"/>
        </a:xfrm>
        <a:prstGeom prst="round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Results:</a:t>
          </a:r>
          <a:r>
            <a:rPr lang="en-US" sz="2300" kern="1200"/>
            <a:t> 69% Accuracy (Lowest in the study).</a:t>
          </a:r>
        </a:p>
      </dsp:txBody>
      <dsp:txXfrm>
        <a:off x="85799" y="1933953"/>
        <a:ext cx="2228461" cy="1586012"/>
      </dsp:txXfrm>
    </dsp:sp>
    <dsp:sp modelId="{544B2BD1-3FFB-459B-8330-6B4BC305054D}">
      <dsp:nvSpPr>
        <dsp:cNvPr id="0" name=""/>
        <dsp:cNvSpPr/>
      </dsp:nvSpPr>
      <dsp:spPr>
        <a:xfrm rot="5400000">
          <a:off x="3830402" y="2439064"/>
          <a:ext cx="1406088" cy="426677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/>
            <a:t>Constraint:</a:t>
          </a:r>
          <a:r>
            <a:rPr lang="en-US" sz="2000" kern="1200"/>
            <a:t> Requires significantly larger datasets or massive pre-training to outperform hybrid models on leaf-specific textures.</a:t>
          </a:r>
        </a:p>
      </dsp:txBody>
      <dsp:txXfrm rot="-5400000">
        <a:off x="2400060" y="3938046"/>
        <a:ext cx="4198133" cy="1268808"/>
      </dsp:txXfrm>
    </dsp:sp>
    <dsp:sp modelId="{8133AA4B-D1A6-42A3-AB53-858C1E4AAF85}">
      <dsp:nvSpPr>
        <dsp:cNvPr id="0" name=""/>
        <dsp:cNvSpPr/>
      </dsp:nvSpPr>
      <dsp:spPr>
        <a:xfrm>
          <a:off x="0" y="3693646"/>
          <a:ext cx="2400059" cy="1757610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Analysis:</a:t>
          </a:r>
          <a:r>
            <a:rPr lang="en-US" sz="2300" kern="1200"/>
            <a:t> * </a:t>
          </a:r>
          <a:r>
            <a:rPr lang="en-US" sz="2300" b="1" kern="1200"/>
            <a:t>Time:</a:t>
          </a:r>
          <a:r>
            <a:rPr lang="en-US" sz="2300" kern="1200"/>
            <a:t> Highest training time per epoch (554s).</a:t>
          </a:r>
        </a:p>
      </dsp:txBody>
      <dsp:txXfrm>
        <a:off x="85799" y="3779445"/>
        <a:ext cx="2228461" cy="15860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069FB8-091A-4B80-957A-E1E8750818EA}">
      <dsp:nvSpPr>
        <dsp:cNvPr id="0" name=""/>
        <dsp:cNvSpPr/>
      </dsp:nvSpPr>
      <dsp:spPr>
        <a:xfrm>
          <a:off x="0" y="665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E61499-646D-438B-9046-38889F9E818D}">
      <dsp:nvSpPr>
        <dsp:cNvPr id="0" name=""/>
        <dsp:cNvSpPr/>
      </dsp:nvSpPr>
      <dsp:spPr>
        <a:xfrm>
          <a:off x="0" y="665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Independent Test Set (8,147 Images)</a:t>
          </a:r>
          <a:endParaRPr lang="en-US" sz="3000" kern="1200"/>
        </a:p>
      </dsp:txBody>
      <dsp:txXfrm>
        <a:off x="0" y="665"/>
        <a:ext cx="6666833" cy="1090517"/>
      </dsp:txXfrm>
    </dsp:sp>
    <dsp:sp modelId="{1ACA2FE4-AA93-41E7-8847-E41DD939F2B1}">
      <dsp:nvSpPr>
        <dsp:cNvPr id="0" name=""/>
        <dsp:cNvSpPr/>
      </dsp:nvSpPr>
      <dsp:spPr>
        <a:xfrm>
          <a:off x="0" y="1091183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E3EB2AC-DB66-4ADA-9600-8BBB1DF3A9E1}">
      <dsp:nvSpPr>
        <dsp:cNvPr id="0" name=""/>
        <dsp:cNvSpPr/>
      </dsp:nvSpPr>
      <dsp:spPr>
        <a:xfrm>
          <a:off x="0" y="1091183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Test Accuracy:</a:t>
          </a:r>
          <a:r>
            <a:rPr lang="en-US" sz="3000" kern="1200"/>
            <a:t> </a:t>
          </a:r>
          <a:r>
            <a:rPr lang="en-US" sz="3000" b="1" kern="1200"/>
            <a:t>98.59%</a:t>
          </a:r>
          <a:endParaRPr lang="en-US" sz="3000" kern="1200"/>
        </a:p>
      </dsp:txBody>
      <dsp:txXfrm>
        <a:off x="0" y="1091183"/>
        <a:ext cx="6666833" cy="1090517"/>
      </dsp:txXfrm>
    </dsp:sp>
    <dsp:sp modelId="{2D5547CC-69ED-4F75-AFFC-7A2E9A59193B}">
      <dsp:nvSpPr>
        <dsp:cNvPr id="0" name=""/>
        <dsp:cNvSpPr/>
      </dsp:nvSpPr>
      <dsp:spPr>
        <a:xfrm>
          <a:off x="0" y="2181701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D3D61F-9498-4D81-9F2D-9C02BF391BE6}">
      <dsp:nvSpPr>
        <dsp:cNvPr id="0" name=""/>
        <dsp:cNvSpPr/>
      </dsp:nvSpPr>
      <dsp:spPr>
        <a:xfrm>
          <a:off x="0" y="2181701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Macro F1-Score:</a:t>
          </a:r>
          <a:r>
            <a:rPr lang="en-US" sz="3000" kern="1200"/>
            <a:t> </a:t>
          </a:r>
          <a:r>
            <a:rPr lang="en-US" sz="3000" b="1" kern="1200"/>
            <a:t>0.9813</a:t>
          </a:r>
          <a:r>
            <a:rPr lang="en-US" sz="3000" kern="1200"/>
            <a:t> (Consistent across all 38 classes)</a:t>
          </a:r>
        </a:p>
      </dsp:txBody>
      <dsp:txXfrm>
        <a:off x="0" y="2181701"/>
        <a:ext cx="6666833" cy="1090517"/>
      </dsp:txXfrm>
    </dsp:sp>
    <dsp:sp modelId="{4D2745E4-0A57-4C54-87E8-444B4C7ADEBF}">
      <dsp:nvSpPr>
        <dsp:cNvPr id="0" name=""/>
        <dsp:cNvSpPr/>
      </dsp:nvSpPr>
      <dsp:spPr>
        <a:xfrm>
          <a:off x="0" y="3272218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0699E4-C00D-42B9-9102-7A2C5844D1B9}">
      <dsp:nvSpPr>
        <dsp:cNvPr id="0" name=""/>
        <dsp:cNvSpPr/>
      </dsp:nvSpPr>
      <dsp:spPr>
        <a:xfrm>
          <a:off x="0" y="3272218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Weighted F1-Score:</a:t>
          </a:r>
          <a:r>
            <a:rPr lang="en-US" sz="3000" kern="1200"/>
            <a:t> </a:t>
          </a:r>
          <a:r>
            <a:rPr lang="en-US" sz="3000" b="1" kern="1200"/>
            <a:t>0.9900</a:t>
          </a:r>
          <a:endParaRPr lang="en-US" sz="3000" kern="1200"/>
        </a:p>
      </dsp:txBody>
      <dsp:txXfrm>
        <a:off x="0" y="3272218"/>
        <a:ext cx="6666833" cy="1090517"/>
      </dsp:txXfrm>
    </dsp:sp>
    <dsp:sp modelId="{B7B3780E-3935-4DBA-9FDE-62E8F07C2C33}">
      <dsp:nvSpPr>
        <dsp:cNvPr id="0" name=""/>
        <dsp:cNvSpPr/>
      </dsp:nvSpPr>
      <dsp:spPr>
        <a:xfrm>
          <a:off x="0" y="4362736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02DC75-F760-46B7-BEDE-69079EB469A0}">
      <dsp:nvSpPr>
        <dsp:cNvPr id="0" name=""/>
        <dsp:cNvSpPr/>
      </dsp:nvSpPr>
      <dsp:spPr>
        <a:xfrm>
          <a:off x="0" y="4362736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Inference Speed:</a:t>
          </a:r>
          <a:r>
            <a:rPr lang="en-US" sz="3000" kern="1200"/>
            <a:t> Optimized for real-time diagnostic applications.</a:t>
          </a:r>
        </a:p>
      </dsp:txBody>
      <dsp:txXfrm>
        <a:off x="0" y="4362736"/>
        <a:ext cx="6666833" cy="10905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FD8118-1A78-4AD2-A4C3-82EC330AA774}">
      <dsp:nvSpPr>
        <dsp:cNvPr id="0" name=""/>
        <dsp:cNvSpPr/>
      </dsp:nvSpPr>
      <dsp:spPr>
        <a:xfrm>
          <a:off x="0" y="2663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41DF5A-3E8D-4510-B827-7C3305E4CFE0}">
      <dsp:nvSpPr>
        <dsp:cNvPr id="0" name=""/>
        <dsp:cNvSpPr/>
      </dsp:nvSpPr>
      <dsp:spPr>
        <a:xfrm>
          <a:off x="0" y="2663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CRNN Dominance: Treating the leaf surface as a sequence allowed the model to "read" disease patterns more effectively than looking at them as a whole (ViT) or as a static graph (GCNN).</a:t>
          </a:r>
        </a:p>
      </dsp:txBody>
      <dsp:txXfrm>
        <a:off x="0" y="2663"/>
        <a:ext cx="6666833" cy="1816197"/>
      </dsp:txXfrm>
    </dsp:sp>
    <dsp:sp modelId="{BD929CCD-534D-41A7-837B-1F96ABDC987F}">
      <dsp:nvSpPr>
        <dsp:cNvPr id="0" name=""/>
        <dsp:cNvSpPr/>
      </dsp:nvSpPr>
      <dsp:spPr>
        <a:xfrm>
          <a:off x="0" y="1818861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A52A0FA-C49A-4E25-AEBC-FFE9F77621CE}">
      <dsp:nvSpPr>
        <dsp:cNvPr id="0" name=""/>
        <dsp:cNvSpPr/>
      </dsp:nvSpPr>
      <dsp:spPr>
        <a:xfrm>
          <a:off x="0" y="1818861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Computational Efficiency: CRNN was nearly 3x faster than ViT per epoch while delivering much higher accuracy.</a:t>
          </a:r>
        </a:p>
      </dsp:txBody>
      <dsp:txXfrm>
        <a:off x="0" y="1818861"/>
        <a:ext cx="6666833" cy="1816197"/>
      </dsp:txXfrm>
    </dsp:sp>
    <dsp:sp modelId="{A553C7C1-6BB6-4834-A084-8A2A8671DAA5}">
      <dsp:nvSpPr>
        <dsp:cNvPr id="0" name=""/>
        <dsp:cNvSpPr/>
      </dsp:nvSpPr>
      <dsp:spPr>
        <a:xfrm>
          <a:off x="0" y="3635058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2C5C0B-FE13-4052-8292-70D71B3D50C8}">
      <dsp:nvSpPr>
        <dsp:cNvPr id="0" name=""/>
        <dsp:cNvSpPr/>
      </dsp:nvSpPr>
      <dsp:spPr>
        <a:xfrm>
          <a:off x="0" y="3635058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Future Work: Deploying the model onto edge devices (Mobile/IoT) for field-based diagnosis.</a:t>
          </a:r>
        </a:p>
      </dsp:txBody>
      <dsp:txXfrm>
        <a:off x="0" y="3635058"/>
        <a:ext cx="6666833" cy="181619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94D785-4E40-43F6-BA48-E8918882908E}">
      <dsp:nvSpPr>
        <dsp:cNvPr id="0" name=""/>
        <dsp:cNvSpPr/>
      </dsp:nvSpPr>
      <dsp:spPr>
        <a:xfrm>
          <a:off x="0" y="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7C8971-07DE-480E-A9CD-505E7DCD242B}">
      <dsp:nvSpPr>
        <dsp:cNvPr id="0" name=""/>
        <dsp:cNvSpPr/>
      </dsp:nvSpPr>
      <dsp:spPr>
        <a:xfrm>
          <a:off x="0" y="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Deployment: Hosted on Hugging Face Spaces.</a:t>
          </a:r>
        </a:p>
      </dsp:txBody>
      <dsp:txXfrm>
        <a:off x="0" y="0"/>
        <a:ext cx="6666833" cy="681740"/>
      </dsp:txXfrm>
    </dsp:sp>
    <dsp:sp modelId="{51482C3B-25E0-43AB-B119-90E373AE760F}">
      <dsp:nvSpPr>
        <dsp:cNvPr id="0" name=""/>
        <dsp:cNvSpPr/>
      </dsp:nvSpPr>
      <dsp:spPr>
        <a:xfrm>
          <a:off x="0" y="68174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48BE1D-964C-4259-91DF-BBD219AB7920}">
      <dsp:nvSpPr>
        <dsp:cNvPr id="0" name=""/>
        <dsp:cNvSpPr/>
      </dsp:nvSpPr>
      <dsp:spPr>
        <a:xfrm>
          <a:off x="0" y="68174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1"/>
            </a:rPr>
            <a:t>https://huggingface.co/spaces/hamzabinabdulmajeed/Plant-Disease-Diagnostic</a:t>
          </a:r>
          <a:endParaRPr lang="en-US" sz="1900" kern="1200"/>
        </a:p>
      </dsp:txBody>
      <dsp:txXfrm>
        <a:off x="0" y="681740"/>
        <a:ext cx="6666833" cy="681740"/>
      </dsp:txXfrm>
    </dsp:sp>
    <dsp:sp modelId="{6CE121A9-8211-4510-A0B8-90CB17F9AFE5}">
      <dsp:nvSpPr>
        <dsp:cNvPr id="0" name=""/>
        <dsp:cNvSpPr/>
      </dsp:nvSpPr>
      <dsp:spPr>
        <a:xfrm>
          <a:off x="0" y="136348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FC50C3F-A837-4F10-952C-AB41F692D868}">
      <dsp:nvSpPr>
        <dsp:cNvPr id="0" name=""/>
        <dsp:cNvSpPr/>
      </dsp:nvSpPr>
      <dsp:spPr>
        <a:xfrm>
          <a:off x="0" y="136348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Reproducibility: All notebooks are open-access on Kaggle.</a:t>
          </a:r>
        </a:p>
      </dsp:txBody>
      <dsp:txXfrm>
        <a:off x="0" y="1363480"/>
        <a:ext cx="6666833" cy="681740"/>
      </dsp:txXfrm>
    </dsp:sp>
    <dsp:sp modelId="{A4B5FE3D-A781-44F2-ABB0-C3F0FDE2E2D6}">
      <dsp:nvSpPr>
        <dsp:cNvPr id="0" name=""/>
        <dsp:cNvSpPr/>
      </dsp:nvSpPr>
      <dsp:spPr>
        <a:xfrm>
          <a:off x="0" y="204522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4261BA-FA0C-4BBA-876B-B3B22C8C8908}">
      <dsp:nvSpPr>
        <dsp:cNvPr id="0" name=""/>
        <dsp:cNvSpPr/>
      </dsp:nvSpPr>
      <dsp:spPr>
        <a:xfrm>
          <a:off x="0" y="204522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2"/>
            </a:rPr>
            <a:t>https://www.kaggle.com/code/hamzabinbutt/plantvillage-eda</a:t>
          </a:r>
          <a:endParaRPr lang="en-US" sz="1900" kern="1200"/>
        </a:p>
      </dsp:txBody>
      <dsp:txXfrm>
        <a:off x="0" y="2045220"/>
        <a:ext cx="6666833" cy="681740"/>
      </dsp:txXfrm>
    </dsp:sp>
    <dsp:sp modelId="{A486A2B4-0F18-47D5-BA4B-E9B41AFDE732}">
      <dsp:nvSpPr>
        <dsp:cNvPr id="0" name=""/>
        <dsp:cNvSpPr/>
      </dsp:nvSpPr>
      <dsp:spPr>
        <a:xfrm>
          <a:off x="0" y="272696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62B85B-8452-46F0-85A4-0E352486C6CC}">
      <dsp:nvSpPr>
        <dsp:cNvPr id="0" name=""/>
        <dsp:cNvSpPr/>
      </dsp:nvSpPr>
      <dsp:spPr>
        <a:xfrm>
          <a:off x="0" y="272696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3"/>
            </a:rPr>
            <a:t>https://www.kaggle.com/code/hamzabinbutt/plantvillage-baseline-crnn</a:t>
          </a:r>
          <a:endParaRPr lang="en-US" sz="1900" kern="1200"/>
        </a:p>
      </dsp:txBody>
      <dsp:txXfrm>
        <a:off x="0" y="2726960"/>
        <a:ext cx="6666833" cy="681740"/>
      </dsp:txXfrm>
    </dsp:sp>
    <dsp:sp modelId="{D9148336-7BD9-4B4F-AD1D-6A4E6CA68215}">
      <dsp:nvSpPr>
        <dsp:cNvPr id="0" name=""/>
        <dsp:cNvSpPr/>
      </dsp:nvSpPr>
      <dsp:spPr>
        <a:xfrm>
          <a:off x="0" y="340870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7407FC-8DB3-423A-BCE0-B9C3A11CD033}">
      <dsp:nvSpPr>
        <dsp:cNvPr id="0" name=""/>
        <dsp:cNvSpPr/>
      </dsp:nvSpPr>
      <dsp:spPr>
        <a:xfrm>
          <a:off x="0" y="340870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4"/>
            </a:rPr>
            <a:t>https://www.kaggle.com/code/hamzabinbutt/plantvillage-gcnn</a:t>
          </a:r>
          <a:endParaRPr lang="en-US" sz="1900" kern="1200"/>
        </a:p>
      </dsp:txBody>
      <dsp:txXfrm>
        <a:off x="0" y="3408700"/>
        <a:ext cx="6666833" cy="681740"/>
      </dsp:txXfrm>
    </dsp:sp>
    <dsp:sp modelId="{4CEDAB40-80D9-453F-B45A-6797732548DF}">
      <dsp:nvSpPr>
        <dsp:cNvPr id="0" name=""/>
        <dsp:cNvSpPr/>
      </dsp:nvSpPr>
      <dsp:spPr>
        <a:xfrm>
          <a:off x="0" y="409044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BA8326-1E82-44EB-BABC-DC9BC0E17016}">
      <dsp:nvSpPr>
        <dsp:cNvPr id="0" name=""/>
        <dsp:cNvSpPr/>
      </dsp:nvSpPr>
      <dsp:spPr>
        <a:xfrm>
          <a:off x="0" y="409044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5"/>
            </a:rPr>
            <a:t>https://www.kaggle.com/code/hamzabinbutt/plantvillage-grcnn</a:t>
          </a:r>
          <a:endParaRPr lang="en-US" sz="1900" kern="1200"/>
        </a:p>
      </dsp:txBody>
      <dsp:txXfrm>
        <a:off x="0" y="4090440"/>
        <a:ext cx="6666833" cy="681740"/>
      </dsp:txXfrm>
    </dsp:sp>
    <dsp:sp modelId="{CC22549F-D4FB-4DE1-A49A-2DAAED32C933}">
      <dsp:nvSpPr>
        <dsp:cNvPr id="0" name=""/>
        <dsp:cNvSpPr/>
      </dsp:nvSpPr>
      <dsp:spPr>
        <a:xfrm>
          <a:off x="0" y="4772179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AA62A6-F74B-4429-A485-515ADAB42C4F}">
      <dsp:nvSpPr>
        <dsp:cNvPr id="0" name=""/>
        <dsp:cNvSpPr/>
      </dsp:nvSpPr>
      <dsp:spPr>
        <a:xfrm>
          <a:off x="0" y="477218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6"/>
            </a:rPr>
            <a:t>https://www.kaggle.com/code/hamzabinbutt/plantvillage-baseline-vit</a:t>
          </a:r>
          <a:endParaRPr lang="en-US" sz="1900" kern="1200"/>
        </a:p>
      </dsp:txBody>
      <dsp:txXfrm>
        <a:off x="0" y="4772180"/>
        <a:ext cx="6666833" cy="6817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40D67-36E8-75F1-B9C8-EC28CA3C8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AA20DC-7FB5-2519-8A2A-A1DC2C881C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C2038-30B9-35C8-7FD3-AB1E140C6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FD4C2-F77F-23FF-3F6D-B85B8E7CF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794AE-F786-8691-7D2B-FB7C47F4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55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40B22-C78D-DE21-DE1F-AB0F2FCCD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997BEB-629E-C598-238D-8558D9CFAD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98842-434B-EFB2-7069-20A48D4F4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65892-DF33-2B59-7E92-3483BF881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086E6-05D3-A71E-327C-8C589533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2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4BA576-FFAD-8E35-6126-594C63A21B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B4857C-D18E-69DD-49D0-AB398D844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083CB-401D-0B0B-6119-096052B1B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AF25E-1AF4-94DD-914D-09B66EF0C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3AD97-6B7F-47B2-1C30-7D6032F4B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10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B98B5-B48D-4BF1-337B-E1AF6718E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C510-6C80-4A9D-CEA8-C1F4BDFAC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D1208-1173-1515-F60F-332773C02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F3CBA-9565-E82B-DF39-A2DF5232F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9AF5E-19F4-A3C9-3BE6-A5FD0A5FC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39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7E7E0-1896-BB16-BC75-5329B5825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430A6-4655-0FC2-E529-31F8A55EC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501DD-E8CD-9297-F06B-1EC741AD5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ABDA5-9B98-2D4B-F565-A4F79451A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EB728-3E5A-BF70-410C-696E9DBA5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841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CA88-640A-2366-3988-2AC31837A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1B71-CEC3-B7FE-BF37-72E26A70BE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7F411-E874-0DBB-CAB5-A9741CCA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D385D-797D-ED9E-FD7E-AC19C58E1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CE81F-EC92-FD8A-A9E9-49CCBD6CD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FE2DF-8AC4-AD6C-771A-A245A08B0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2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450F4-6477-A4F9-AC5F-BC60905D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9FBAA-BC9D-9BAE-DFF4-DE3A9E0B5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E80BD-234B-5E52-38E8-0A70B6574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97D148-3A55-E6D7-1EBF-089E1D11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817B8F-31DE-6A7E-C914-65BDC17D26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159368-27E8-DAD6-56E6-8AEFF164E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4587BD-9EC1-1AB7-1AEE-60F9DE8BE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AD417A-3A8E-6DC1-C1C0-DE5C3275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346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0FC96-CADA-C561-52D1-2D515710D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DEDCC0-B211-7805-07A0-8B4CF7A85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9DE7A-BD9B-CD79-72A3-26D08EE06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4E7BD-C5EA-0237-20DF-39D318C40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042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5224A5-4788-49EF-F974-C9F23F5D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876B51-C3E2-EB09-2EAE-E996A3656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9B500-6A59-8011-7C1F-B1B9ED79B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10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6B144-3CB3-C237-FEFE-776E534CE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E1C3-D0CA-6924-3CF9-8C9770543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D6FBDE-1CA0-2262-D8C1-4F8689AD5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55230A-A36F-F78D-892B-3291E7DF0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057DA5-A429-645C-DB8A-9934F5656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1DDD8E-C643-F82E-63B5-D17D343AE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38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B624-320B-53F3-D886-79364D9ED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3C0952-8253-89C5-201E-8DF7B4CAFE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1B83F-32C4-F4CC-32E2-C810BBA81C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1EFB7C-E464-A784-2B52-45122D68E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90A04-B531-3C73-9CE0-A694B4B89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F201BD-40CB-E567-86FA-57BCA008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48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70DD7F-E60F-3D9F-CC8E-C250FE3D2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2C94D-3E3C-9839-1B8A-4CC431A2E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CC149-04B7-722D-94D3-DDA9867590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DE4F1-F083-9ACC-3444-CA12791FE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5BBFC-078B-90E0-6CB0-1469413EB7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71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38731-0D8C-1397-D0F5-4E9B91D6D4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Automated Phyto-Pathology Diagnostics using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75416D-0CA6-7C19-8ED1-4145B5578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Comparative Study of </a:t>
            </a:r>
            <a:r>
              <a:rPr lang="en-US" dirty="0" err="1"/>
              <a:t>ViT</a:t>
            </a:r>
            <a:r>
              <a:rPr lang="en-US" dirty="0"/>
              <a:t>, CRNN, and Graph-Based Architectures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950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9ED52-932D-E2C5-F123-CCBA04CBC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Live Demo &amp; Repository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543367-433C-E0C7-04D9-EEFEEC4289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980099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811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44D8-39D0-D852-7764-D3B34391E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Working Demo</a:t>
            </a:r>
          </a:p>
        </p:txBody>
      </p:sp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566B6D2D-E3A3-3A36-7DF8-8101AA7E9CE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10515599" cy="4603108"/>
          </a:xfrm>
        </p:spPr>
      </p:pic>
    </p:spTree>
    <p:extLst>
      <p:ext uri="{BB962C8B-B14F-4D97-AF65-F5344CB8AC3E}">
        <p14:creationId xmlns:p14="http://schemas.microsoft.com/office/powerpoint/2010/main" val="2829133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9C15F-084F-A900-2F4F-74F4F03D3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Problem Statement &amp;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DBD8F-1136-0F92-938A-8E226B6C4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en-US" sz="2000"/>
              <a:t>The Problem: Plant diseases threaten global food security; manual identification is slow and error-prone.</a:t>
            </a:r>
          </a:p>
          <a:p>
            <a:r>
              <a:rPr lang="en-US" sz="2000"/>
              <a:t>Research Objective: To identify the most efficient DL architecture for 38 disease classes.</a:t>
            </a:r>
          </a:p>
          <a:p>
            <a:r>
              <a:rPr lang="en-US" sz="2000"/>
              <a:t>The Approach: Evaluate four distinct paradigms:</a:t>
            </a:r>
          </a:p>
          <a:p>
            <a:r>
              <a:rPr lang="en-US" sz="2000"/>
              <a:t>Vision Transformers (Global Attention)</a:t>
            </a:r>
          </a:p>
          <a:p>
            <a:r>
              <a:rPr lang="en-US" sz="2000"/>
              <a:t>CRNN (Spatial-Sequential Hybrid)</a:t>
            </a:r>
          </a:p>
          <a:p>
            <a:r>
              <a:rPr lang="en-US" sz="2000"/>
              <a:t>GCNN/GRCNN (Non-Euclidean Graph modeling)</a:t>
            </a:r>
          </a:p>
        </p:txBody>
      </p:sp>
    </p:spTree>
    <p:extLst>
      <p:ext uri="{BB962C8B-B14F-4D97-AF65-F5344CB8AC3E}">
        <p14:creationId xmlns:p14="http://schemas.microsoft.com/office/powerpoint/2010/main" val="3694596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216EBD-C004-B76C-B119-007B679A2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Dataset Overview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EBA6A10-7BCF-0907-1EBB-D7D22207B2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81291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8227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E6AD4-2787-06D9-53B5-A94831DE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Architecture 1 – Optimized CRNN (The Winner)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EA51EE5-0404-A907-F38A-282D3DBBEE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088866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4774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AF2C68-A6AC-5033-ECE7-282F9AA9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100">
                <a:solidFill>
                  <a:srgbClr val="FFFFFF"/>
                </a:solidFill>
              </a:rPr>
              <a:t>Architecture 2 – Graph-Based Models (GCNN/GRCNN)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9EC972-287D-D2B3-5D50-86A8C5088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503498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8816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C56F5-9E4B-76C0-913F-36469775C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Architecture 3 – Vision Transformer (ViT)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8E712E-1411-5167-A0CE-5D504B95D9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828494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3470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87BFB-8799-50B0-2D0C-084A0B509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Comparative Performance Analysis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AD42FB5-1895-68A8-CC8D-69FA2E5818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3576218"/>
              </p:ext>
            </p:extLst>
          </p:nvPr>
        </p:nvGraphicFramePr>
        <p:xfrm>
          <a:off x="4905052" y="1405033"/>
          <a:ext cx="6666835" cy="4144738"/>
        </p:xfrm>
        <a:graphic>
          <a:graphicData uri="http://schemas.openxmlformats.org/drawingml/2006/table">
            <a:tbl>
              <a:tblPr firstRow="1" bandRow="1">
                <a:solidFill>
                  <a:schemeClr val="bg1">
                    <a:lumMod val="95000"/>
                  </a:schemeClr>
                </a:solidFill>
                <a:tableStyleId>{5C22544A-7EE6-4342-B048-85BDC9FD1C3A}</a:tableStyleId>
              </a:tblPr>
              <a:tblGrid>
                <a:gridCol w="1321658">
                  <a:extLst>
                    <a:ext uri="{9D8B030D-6E8A-4147-A177-3AD203B41FA5}">
                      <a16:colId xmlns:a16="http://schemas.microsoft.com/office/drawing/2014/main" val="4064881347"/>
                    </a:ext>
                  </a:extLst>
                </a:gridCol>
                <a:gridCol w="1435135">
                  <a:extLst>
                    <a:ext uri="{9D8B030D-6E8A-4147-A177-3AD203B41FA5}">
                      <a16:colId xmlns:a16="http://schemas.microsoft.com/office/drawing/2014/main" val="2657577672"/>
                    </a:ext>
                  </a:extLst>
                </a:gridCol>
                <a:gridCol w="1646256">
                  <a:extLst>
                    <a:ext uri="{9D8B030D-6E8A-4147-A177-3AD203B41FA5}">
                      <a16:colId xmlns:a16="http://schemas.microsoft.com/office/drawing/2014/main" val="4028805405"/>
                    </a:ext>
                  </a:extLst>
                </a:gridCol>
                <a:gridCol w="2263786">
                  <a:extLst>
                    <a:ext uri="{9D8B030D-6E8A-4147-A177-3AD203B41FA5}">
                      <a16:colId xmlns:a16="http://schemas.microsoft.com/office/drawing/2014/main" val="3859977872"/>
                    </a:ext>
                  </a:extLst>
                </a:gridCol>
              </a:tblGrid>
              <a:tr h="724569">
                <a:tc gridSpan="4"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2700" b="1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Consolidated Model Performance Table</a:t>
                      </a:r>
                      <a:endParaRPr lang="en-US" sz="2700" b="1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002610"/>
                  </a:ext>
                </a:extLst>
              </a:tr>
              <a:tr h="927245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Model</a:t>
                      </a:r>
                      <a:endParaRPr lang="en-US" sz="2000" b="1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Avg Val Accuracy</a:t>
                      </a:r>
                      <a:endParaRPr lang="en-US" sz="2000" b="1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Avg Val F1 (Macro)</a:t>
                      </a:r>
                      <a:endParaRPr lang="en-US" sz="2000" b="1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Avg Time/Epoch (s)</a:t>
                      </a:r>
                      <a:endParaRPr lang="en-US" sz="2000" b="1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9420239"/>
                  </a:ext>
                </a:extLst>
              </a:tr>
              <a:tr h="62323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ViT</a:t>
                      </a:r>
                      <a:endParaRPr lang="en-US" sz="2000" b="1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69%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60%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554.1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191608"/>
                  </a:ext>
                </a:extLst>
              </a:tr>
              <a:tr h="62323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CRNN</a:t>
                      </a:r>
                      <a:endParaRPr lang="en-US" sz="2000" b="1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96%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95%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191.65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61991"/>
                  </a:ext>
                </a:extLst>
              </a:tr>
              <a:tr h="62323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GCNN</a:t>
                      </a:r>
                      <a:endParaRPr lang="en-US" sz="2000" b="1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79%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72%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206.28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956114"/>
                  </a:ext>
                </a:extLst>
              </a:tr>
              <a:tr h="62323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GRCNN</a:t>
                      </a:r>
                      <a:endParaRPr lang="en-US" sz="2000" b="1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79%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73%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US" sz="2000" u="none" strike="noStrike" cap="none" spc="0">
                          <a:solidFill>
                            <a:schemeClr val="tx1"/>
                          </a:solidFill>
                          <a:effectLst/>
                        </a:rPr>
                        <a:t>177.23</a:t>
                      </a:r>
                      <a:endParaRPr lang="en-US" sz="2000" b="0" i="0" u="none" strike="noStrike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405" marR="25697" marT="30401" marB="228011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9267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0574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1D1F20-FD13-A20E-5B52-32F183DBD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Final Evaluation Results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825046E-988E-D667-3150-6FFF0EDB45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29195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521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95AF0-122E-F6B1-79B3-2AD5D1F46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Discussion &amp; 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3485CA6-119D-A9D6-386F-A1945442BF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8499280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0896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600</Words>
  <Application>Microsoft Office PowerPoint</Application>
  <PresentationFormat>Widescreen</PresentationFormat>
  <Paragraphs>73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Automated Phyto-Pathology Diagnostics using Deep Learning</vt:lpstr>
      <vt:lpstr>Problem Statement &amp; Objectives</vt:lpstr>
      <vt:lpstr>Dataset Overview </vt:lpstr>
      <vt:lpstr>Architecture 1 – Optimized CRNN (The Winner)</vt:lpstr>
      <vt:lpstr>Architecture 2 – Graph-Based Models (GCNN/GRCNN)</vt:lpstr>
      <vt:lpstr>Architecture 3 – Vision Transformer (ViT)</vt:lpstr>
      <vt:lpstr>Comparative Performance Analysis</vt:lpstr>
      <vt:lpstr>Final Evaluation Results</vt:lpstr>
      <vt:lpstr>Discussion &amp; Conclusion</vt:lpstr>
      <vt:lpstr>Live Demo &amp; Repository</vt:lpstr>
      <vt:lpstr>Working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Moaqir Ahmad Mian</dc:creator>
  <cp:lastModifiedBy>Moaqir Ahmad Mian</cp:lastModifiedBy>
  <cp:revision>51</cp:revision>
  <dcterms:created xsi:type="dcterms:W3CDTF">2026-01-30T18:30:08Z</dcterms:created>
  <dcterms:modified xsi:type="dcterms:W3CDTF">2026-01-30T18:50:39Z</dcterms:modified>
</cp:coreProperties>
</file>

<file path=docProps/thumbnail.jpeg>
</file>